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32.xml"/>
  <Override ContentType="application/vnd.openxmlformats-officedocument.presentationml.notesSlide+xml" PartName="/ppt/notesSlides/notesSlide3.xml"/>
  <Override ContentType="application/vnd.openxmlformats-officedocument.presentationml.notesSlide+xml" PartName="/ppt/notesSlides/notesSlide33.xml"/>
  <Override ContentType="application/vnd.openxmlformats-officedocument.presentationml.notesSlide+xml" PartName="/ppt/notesSlides/notesSlide41.xml"/>
  <Override ContentType="application/vnd.openxmlformats-officedocument.presentationml.notesSlide+xml" PartName="/ppt/notesSlides/notesSlide15.xml"/>
  <Override ContentType="application/vnd.openxmlformats-officedocument.presentationml.notesSlide+xml" PartName="/ppt/notesSlides/notesSlide24.xml"/>
  <Override ContentType="application/vnd.openxmlformats-officedocument.presentationml.notesSlide+xml" PartName="/ppt/notesSlides/notesSlide50.xml"/>
  <Override ContentType="application/vnd.openxmlformats-officedocument.presentationml.notesSlide+xml" PartName="/ppt/notesSlides/notesSlide17.xml"/>
  <Override ContentType="application/vnd.openxmlformats-officedocument.presentationml.notesSlide+xml" PartName="/ppt/notesSlides/notesSlide42.xml"/>
  <Override ContentType="application/vnd.openxmlformats-officedocument.presentationml.notesSlide+xml" PartName="/ppt/notesSlides/notesSlide16.xml"/>
  <Override ContentType="application/vnd.openxmlformats-officedocument.presentationml.notesSlide+xml" PartName="/ppt/notesSlides/notesSlide34.xml"/>
  <Override ContentType="application/vnd.openxmlformats-officedocument.presentationml.notesSlide+xml" PartName="/ppt/notesSlides/notesSlide51.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43.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0.xml"/>
  <Override ContentType="application/vnd.openxmlformats-officedocument.presentationml.notesSlide+xml" PartName="/ppt/notesSlides/notesSlide26.xml"/>
  <Override ContentType="application/vnd.openxmlformats-officedocument.presentationml.notesSlide+xml" PartName="/ppt/notesSlides/notesSlide39.xml"/>
  <Override ContentType="application/vnd.openxmlformats-officedocument.presentationml.notesSlide+xml" PartName="/ppt/notesSlides/notesSlide31.xml"/>
  <Override ContentType="application/vnd.openxmlformats-officedocument.presentationml.notesSlide+xml" PartName="/ppt/notesSlides/notesSlide44.xml"/>
  <Override ContentType="application/vnd.openxmlformats-officedocument.presentationml.notesSlide+xml" PartName="/ppt/notesSlides/notesSlide27.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37.xml"/>
  <Override ContentType="application/vnd.openxmlformats-officedocument.presentationml.notesSlide+xml" PartName="/ppt/notesSlides/notesSlide29.xml"/>
  <Override ContentType="application/vnd.openxmlformats-officedocument.presentationml.notesSlide+xml" PartName="/ppt/notesSlides/notesSlide54.xml"/>
  <Override ContentType="application/vnd.openxmlformats-officedocument.presentationml.notesSlide+xml" PartName="/ppt/notesSlides/notesSlide45.xml"/>
  <Override ContentType="application/vnd.openxmlformats-officedocument.presentationml.notesSlide+xml" PartName="/ppt/notesSlides/notesSlide46.xml"/>
  <Override ContentType="application/vnd.openxmlformats-officedocument.presentationml.notesSlide+xml" PartName="/ppt/notesSlides/notesSlide9.xml"/>
  <Override ContentType="application/vnd.openxmlformats-officedocument.presentationml.notesSlide+xml" PartName="/ppt/notesSlides/notesSlide28.xml"/>
  <Override ContentType="application/vnd.openxmlformats-officedocument.presentationml.notesSlide+xml" PartName="/ppt/notesSlides/notesSlide11.xml"/>
  <Override ContentType="application/vnd.openxmlformats-officedocument.presentationml.notesSlide+xml" PartName="/ppt/notesSlides/notesSlide55.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47.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38.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48.xml"/>
  <Override ContentType="application/vnd.openxmlformats-officedocument.presentationml.notesSlide+xml" PartName="/ppt/notesSlides/notesSlide22.xml"/>
  <Override ContentType="application/vnd.openxmlformats-officedocument.presentationml.notesSlide+xml" PartName="/ppt/notesSlides/notesSlide52.xml"/>
  <Override ContentType="application/vnd.openxmlformats-officedocument.presentationml.notesSlide+xml" PartName="/ppt/notesSlides/notesSlide7.xml"/>
  <Override ContentType="application/vnd.openxmlformats-officedocument.presentationml.notesSlide+xml" PartName="/ppt/notesSlides/notesSlide35.xml"/>
  <Override ContentType="application/vnd.openxmlformats-officedocument.presentationml.notesSlide+xml" PartName="/ppt/notesSlides/notesSlide5.xml"/>
  <Override ContentType="application/vnd.openxmlformats-officedocument.presentationml.notesSlide+xml" PartName="/ppt/notesSlides/notesSlide36.xml"/>
  <Override ContentType="application/vnd.openxmlformats-officedocument.presentationml.notesSlide+xml" PartName="/ppt/notesSlides/notesSlide49.xml"/>
  <Override ContentType="application/vnd.openxmlformats-officedocument.presentationml.notesSlide+xml" PartName="/ppt/notesSlides/notesSlide19.xml"/>
  <Override ContentType="application/vnd.openxmlformats-officedocument.presentationml.notesSlide+xml" PartName="/ppt/notesSlides/notesSlide53.xml"/>
  <Override ContentType="application/vnd.openxmlformats-officedocument.presentationml.notesSlide+xml" PartName="/ppt/notesSlides/notesSlide40.xml"/>
  <Override ContentType="application/vnd.openxmlformats-officedocument.presentationml.notesSlide+xml" PartName="/ppt/notesSlides/notesSlide23.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43.xml"/>
  <Override ContentType="application/vnd.openxmlformats-officedocument.presentationml.slide+xml" PartName="/ppt/slides/slide35.xml"/>
  <Override ContentType="application/vnd.openxmlformats-officedocument.presentationml.slide+xml" PartName="/ppt/slides/slide52.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5.xml"/>
  <Override ContentType="application/vnd.openxmlformats-officedocument.presentationml.slide+xml" PartName="/ppt/slides/slide17.xml"/>
  <Override ContentType="application/vnd.openxmlformats-officedocument.presentationml.slide+xml" PartName="/ppt/slides/slide42.xml"/>
  <Override ContentType="application/vnd.openxmlformats-officedocument.presentationml.slide+xml" PartName="/ppt/slides/slide25.xml"/>
  <Override ContentType="application/vnd.openxmlformats-officedocument.presentationml.slide+xml" PartName="/ppt/slides/slide50.xml"/>
  <Override ContentType="application/vnd.openxmlformats-officedocument.presentationml.slide+xml" PartName="/ppt/slides/slide34.xml"/>
  <Override ContentType="application/vnd.openxmlformats-officedocument.presentationml.slide+xml" PartName="/ppt/slides/slide33.xml"/>
  <Override ContentType="application/vnd.openxmlformats-officedocument.presentationml.slide+xml" PartName="/ppt/slides/slide51.xml"/>
  <Override ContentType="application/vnd.openxmlformats-officedocument.presentationml.slide+xml" PartName="/ppt/slides/slide16.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37.xml"/>
  <Override ContentType="application/vnd.openxmlformats-officedocument.presentationml.slide+xml" PartName="/ppt/slides/slide41.xml"/>
  <Override ContentType="application/vnd.openxmlformats-officedocument.presentationml.slide+xml" PartName="/ppt/slides/slide7.xml"/>
  <Override ContentType="application/vnd.openxmlformats-officedocument.presentationml.slide+xml" PartName="/ppt/slides/slide54.xml"/>
  <Override ContentType="application/vnd.openxmlformats-officedocument.presentationml.slide+xml" PartName="/ppt/slides/slide36.xml"/>
  <Override ContentType="application/vnd.openxmlformats-officedocument.presentationml.slide+xml" PartName="/ppt/slides/slide23.xml"/>
  <Override ContentType="application/vnd.openxmlformats-officedocument.presentationml.slide+xml" PartName="/ppt/slides/slide49.xml"/>
  <Override ContentType="application/vnd.openxmlformats-officedocument.presentationml.slide+xml" PartName="/ppt/slides/slide10.xml"/>
  <Override ContentType="application/vnd.openxmlformats-officedocument.presentationml.slide+xml" PartName="/ppt/slides/slide6.xml"/>
  <Override ContentType="application/vnd.openxmlformats-officedocument.presentationml.slide+xml" PartName="/ppt/slides/slide53.xml"/>
  <Override ContentType="application/vnd.openxmlformats-officedocument.presentationml.slide+xml" PartName="/ppt/slides/slide40.xml"/>
  <Override ContentType="application/vnd.openxmlformats-officedocument.presentationml.slide+xml" PartName="/ppt/slides/slide48.xml"/>
  <Override ContentType="application/vnd.openxmlformats-officedocument.presentationml.slide+xml" PartName="/ppt/slides/slide30.xml"/>
  <Override ContentType="application/vnd.openxmlformats-officedocument.presentationml.slide+xml" PartName="/ppt/slides/slide22.xml"/>
  <Override ContentType="application/vnd.openxmlformats-officedocument.presentationml.slide+xml" PartName="/ppt/slides/slide39.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12.xml"/>
  <Override ContentType="application/vnd.openxmlformats-officedocument.presentationml.slide+xml" PartName="/ppt/slides/slide47.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38.xml"/>
  <Override ContentType="application/vnd.openxmlformats-officedocument.presentationml.slide+xml" PartName="/ppt/slides/slide46.xml"/>
  <Override ContentType="application/vnd.openxmlformats-officedocument.presentationml.slide+xml" PartName="/ppt/slides/slide8.xml"/>
  <Override ContentType="application/vnd.openxmlformats-officedocument.presentationml.slide+xml" PartName="/ppt/slides/slide55.xml"/>
  <Override ContentType="application/vnd.openxmlformats-officedocument.presentationml.slide+xml" PartName="/ppt/slides/slide29.xml"/>
  <Override ContentType="application/vnd.openxmlformats-officedocument.presentationml.slide+xml" PartName="/ppt/slides/slide32.xml"/>
  <Override ContentType="application/vnd.openxmlformats-officedocument.presentationml.slide+xml" PartName="/ppt/slides/slide1.xml"/>
  <Override ContentType="application/vnd.openxmlformats-officedocument.presentationml.slide+xml" PartName="/ppt/slides/slide45.xml"/>
  <Override ContentType="application/vnd.openxmlformats-officedocument.presentationml.slide+xml" PartName="/ppt/slides/slide28.xml"/>
  <Override ContentType="application/vnd.openxmlformats-officedocument.presentationml.slide+xml" PartName="/ppt/slides/slide15.xml"/>
  <Override ContentType="application/vnd.openxmlformats-officedocument.presentationml.slide+xml" PartName="/ppt/slides/slide31.xml"/>
  <Override ContentType="application/vnd.openxmlformats-officedocument.presentationml.slide+xml" PartName="/ppt/slides/slide27.xml"/>
  <Override ContentType="application/vnd.openxmlformats-officedocument.presentationml.slide+xml" PartName="/ppt/slides/slide2.xml"/>
  <Override ContentType="application/vnd.openxmlformats-officedocument.presentationml.slide+xml" PartName="/ppt/slides/slide44.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 id="276" r:id="rId26"/>
    <p:sldId id="277" r:id="rId27"/>
    <p:sldId id="278" r:id="rId28"/>
    <p:sldId id="279" r:id="rId29"/>
    <p:sldId id="280" r:id="rId30"/>
    <p:sldId id="281" r:id="rId31"/>
    <p:sldId id="282" r:id="rId32"/>
    <p:sldId id="283" r:id="rId33"/>
    <p:sldId id="284" r:id="rId34"/>
    <p:sldId id="285" r:id="rId35"/>
    <p:sldId id="286" r:id="rId36"/>
    <p:sldId id="287" r:id="rId37"/>
    <p:sldId id="288" r:id="rId38"/>
    <p:sldId id="289" r:id="rId39"/>
    <p:sldId id="290" r:id="rId40"/>
    <p:sldId id="291" r:id="rId41"/>
    <p:sldId id="292" r:id="rId42"/>
    <p:sldId id="293" r:id="rId43"/>
    <p:sldId id="294" r:id="rId44"/>
    <p:sldId id="295" r:id="rId45"/>
    <p:sldId id="296" r:id="rId46"/>
    <p:sldId id="297" r:id="rId47"/>
    <p:sldId id="298" r:id="rId48"/>
    <p:sldId id="299" r:id="rId49"/>
    <p:sldId id="300" r:id="rId50"/>
    <p:sldId id="301" r:id="rId51"/>
    <p:sldId id="302" r:id="rId52"/>
    <p:sldId id="303" r:id="rId53"/>
    <p:sldId id="304" r:id="rId54"/>
    <p:sldId id="305" r:id="rId55"/>
    <p:sldId id="306" r:id="rId56"/>
    <p:sldId id="307" r:id="rId57"/>
    <p:sldId id="308" r:id="rId58"/>
    <p:sldId id="309" r:id="rId59"/>
    <p:sldId id="310" r:id="rId60"/>
  </p:sldIdLst>
  <p:sldSz cy="3276000" cx="2124000"/>
  <p:notesSz cx="6858000" cy="9144000"/>
  <p:embeddedFontLst>
    <p:embeddedFont>
      <p:font typeface="Great Vibes"/>
      <p:regular r:id="rId61"/>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032">
          <p15:clr>
            <a:srgbClr val="A4A3A4"/>
          </p15:clr>
        </p15:guide>
        <p15:guide id="2" pos="669">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032" orient="horz"/>
        <p:guide pos="669"/>
      </p:guideLst>
    </p:cSldViewPr>
  </p:slideViewPr>
</p:viewPr>
</file>

<file path=ppt/_rels/presentation.xml.rels><?xml version="1.0" encoding="UTF-8" standalone="yes"?><Relationships xmlns="http://schemas.openxmlformats.org/package/2006/relationships"><Relationship Id="rId40" Type="http://schemas.openxmlformats.org/officeDocument/2006/relationships/slide" Target="slides/slide35.xml"/><Relationship Id="rId42" Type="http://schemas.openxmlformats.org/officeDocument/2006/relationships/slide" Target="slides/slide37.xml"/><Relationship Id="rId41" Type="http://schemas.openxmlformats.org/officeDocument/2006/relationships/slide" Target="slides/slide36.xml"/><Relationship Id="rId44" Type="http://schemas.openxmlformats.org/officeDocument/2006/relationships/slide" Target="slides/slide39.xml"/><Relationship Id="rId43" Type="http://schemas.openxmlformats.org/officeDocument/2006/relationships/slide" Target="slides/slide38.xml"/><Relationship Id="rId46" Type="http://schemas.openxmlformats.org/officeDocument/2006/relationships/slide" Target="slides/slide41.xml"/><Relationship Id="rId45" Type="http://schemas.openxmlformats.org/officeDocument/2006/relationships/slide" Target="slides/slide40.xml"/><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48" Type="http://schemas.openxmlformats.org/officeDocument/2006/relationships/slide" Target="slides/slide43.xml"/><Relationship Id="rId47" Type="http://schemas.openxmlformats.org/officeDocument/2006/relationships/slide" Target="slides/slide42.xml"/><Relationship Id="rId49" Type="http://schemas.openxmlformats.org/officeDocument/2006/relationships/slide" Target="slides/slide44.xml"/><Relationship Id="rId5" Type="http://schemas.openxmlformats.org/officeDocument/2006/relationships/notesMaster" Target="notesMasters/notesMaster1.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 Id="rId31" Type="http://schemas.openxmlformats.org/officeDocument/2006/relationships/slide" Target="slides/slide26.xml"/><Relationship Id="rId30" Type="http://schemas.openxmlformats.org/officeDocument/2006/relationships/slide" Target="slides/slide25.xml"/><Relationship Id="rId33" Type="http://schemas.openxmlformats.org/officeDocument/2006/relationships/slide" Target="slides/slide28.xml"/><Relationship Id="rId32" Type="http://schemas.openxmlformats.org/officeDocument/2006/relationships/slide" Target="slides/slide27.xml"/><Relationship Id="rId35" Type="http://schemas.openxmlformats.org/officeDocument/2006/relationships/slide" Target="slides/slide30.xml"/><Relationship Id="rId34" Type="http://schemas.openxmlformats.org/officeDocument/2006/relationships/slide" Target="slides/slide29.xml"/><Relationship Id="rId37" Type="http://schemas.openxmlformats.org/officeDocument/2006/relationships/slide" Target="slides/slide32.xml"/><Relationship Id="rId36" Type="http://schemas.openxmlformats.org/officeDocument/2006/relationships/slide" Target="slides/slide31.xml"/><Relationship Id="rId39" Type="http://schemas.openxmlformats.org/officeDocument/2006/relationships/slide" Target="slides/slide34.xml"/><Relationship Id="rId38" Type="http://schemas.openxmlformats.org/officeDocument/2006/relationships/slide" Target="slides/slide33.xml"/><Relationship Id="rId61" Type="http://schemas.openxmlformats.org/officeDocument/2006/relationships/font" Target="fonts/GreatVibes-regular.fntdata"/><Relationship Id="rId20" Type="http://schemas.openxmlformats.org/officeDocument/2006/relationships/slide" Target="slides/slide15.xml"/><Relationship Id="rId22" Type="http://schemas.openxmlformats.org/officeDocument/2006/relationships/slide" Target="slides/slide17.xml"/><Relationship Id="rId21" Type="http://schemas.openxmlformats.org/officeDocument/2006/relationships/slide" Target="slides/slide16.xml"/><Relationship Id="rId24" Type="http://schemas.openxmlformats.org/officeDocument/2006/relationships/slide" Target="slides/slide19.xml"/><Relationship Id="rId23" Type="http://schemas.openxmlformats.org/officeDocument/2006/relationships/slide" Target="slides/slide18.xml"/><Relationship Id="rId60" Type="http://schemas.openxmlformats.org/officeDocument/2006/relationships/slide" Target="slides/slide55.xml"/><Relationship Id="rId26" Type="http://schemas.openxmlformats.org/officeDocument/2006/relationships/slide" Target="slides/slide21.xml"/><Relationship Id="rId25" Type="http://schemas.openxmlformats.org/officeDocument/2006/relationships/slide" Target="slides/slide20.xml"/><Relationship Id="rId28" Type="http://schemas.openxmlformats.org/officeDocument/2006/relationships/slide" Target="slides/slide23.xml"/><Relationship Id="rId27" Type="http://schemas.openxmlformats.org/officeDocument/2006/relationships/slide" Target="slides/slide22.xml"/><Relationship Id="rId29" Type="http://schemas.openxmlformats.org/officeDocument/2006/relationships/slide" Target="slides/slide24.xml"/><Relationship Id="rId51" Type="http://schemas.openxmlformats.org/officeDocument/2006/relationships/slide" Target="slides/slide46.xml"/><Relationship Id="rId50" Type="http://schemas.openxmlformats.org/officeDocument/2006/relationships/slide" Target="slides/slide45.xml"/><Relationship Id="rId53" Type="http://schemas.openxmlformats.org/officeDocument/2006/relationships/slide" Target="slides/slide48.xml"/><Relationship Id="rId52" Type="http://schemas.openxmlformats.org/officeDocument/2006/relationships/slide" Target="slides/slide47.xml"/><Relationship Id="rId11" Type="http://schemas.openxmlformats.org/officeDocument/2006/relationships/slide" Target="slides/slide6.xml"/><Relationship Id="rId55" Type="http://schemas.openxmlformats.org/officeDocument/2006/relationships/slide" Target="slides/slide50.xml"/><Relationship Id="rId10" Type="http://schemas.openxmlformats.org/officeDocument/2006/relationships/slide" Target="slides/slide5.xml"/><Relationship Id="rId54" Type="http://schemas.openxmlformats.org/officeDocument/2006/relationships/slide" Target="slides/slide49.xml"/><Relationship Id="rId13" Type="http://schemas.openxmlformats.org/officeDocument/2006/relationships/slide" Target="slides/slide8.xml"/><Relationship Id="rId57" Type="http://schemas.openxmlformats.org/officeDocument/2006/relationships/slide" Target="slides/slide52.xml"/><Relationship Id="rId12" Type="http://schemas.openxmlformats.org/officeDocument/2006/relationships/slide" Target="slides/slide7.xml"/><Relationship Id="rId56" Type="http://schemas.openxmlformats.org/officeDocument/2006/relationships/slide" Target="slides/slide51.xml"/><Relationship Id="rId15" Type="http://schemas.openxmlformats.org/officeDocument/2006/relationships/slide" Target="slides/slide10.xml"/><Relationship Id="rId59" Type="http://schemas.openxmlformats.org/officeDocument/2006/relationships/slide" Target="slides/slide54.xml"/><Relationship Id="rId14" Type="http://schemas.openxmlformats.org/officeDocument/2006/relationships/slide" Target="slides/slide9.xml"/><Relationship Id="rId58" Type="http://schemas.openxmlformats.org/officeDocument/2006/relationships/slide" Target="slides/slide53.xml"/><Relationship Id="rId17" Type="http://schemas.openxmlformats.org/officeDocument/2006/relationships/slide" Target="slides/slide12.xml"/><Relationship Id="rId16" Type="http://schemas.openxmlformats.org/officeDocument/2006/relationships/slide" Target="slides/slide11.xml"/><Relationship Id="rId19" Type="http://schemas.openxmlformats.org/officeDocument/2006/relationships/slide" Target="slides/slide14.xml"/><Relationship Id="rId18"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317725" y="685800"/>
            <a:ext cx="22233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1915cf9a566_0_16:notes"/>
          <p:cNvSpPr/>
          <p:nvPr>
            <p:ph idx="2" type="sldImg"/>
          </p:nvPr>
        </p:nvSpPr>
        <p:spPr>
          <a:xfrm>
            <a:off x="2317725" y="685800"/>
            <a:ext cx="22233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1915cf9a566_0_1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9" name="Shape 129"/>
        <p:cNvGrpSpPr/>
        <p:nvPr/>
      </p:nvGrpSpPr>
      <p:grpSpPr>
        <a:xfrm>
          <a:off x="0" y="0"/>
          <a:ext cx="0" cy="0"/>
          <a:chOff x="0" y="0"/>
          <a:chExt cx="0" cy="0"/>
        </a:xfrm>
      </p:grpSpPr>
      <p:sp>
        <p:nvSpPr>
          <p:cNvPr id="130" name="Google Shape;130;g1915cf9a566_0_218:notes"/>
          <p:cNvSpPr/>
          <p:nvPr>
            <p:ph idx="2" type="sldImg"/>
          </p:nvPr>
        </p:nvSpPr>
        <p:spPr>
          <a:xfrm>
            <a:off x="2317725" y="685800"/>
            <a:ext cx="2223300" cy="3429000"/>
          </a:xfrm>
          <a:custGeom>
            <a:rect b="b" l="l" r="r" t="t"/>
            <a:pathLst>
              <a:path extrusionOk="0" h="120000" w="120000">
                <a:moveTo>
                  <a:pt x="0" y="0"/>
                </a:moveTo>
                <a:lnTo>
                  <a:pt x="120000" y="0"/>
                </a:lnTo>
                <a:lnTo>
                  <a:pt x="120000" y="120000"/>
                </a:lnTo>
                <a:lnTo>
                  <a:pt x="0" y="120000"/>
                </a:lnTo>
                <a:close/>
              </a:path>
            </a:pathLst>
          </a:custGeom>
        </p:spPr>
      </p:sp>
      <p:sp>
        <p:nvSpPr>
          <p:cNvPr id="131" name="Google Shape;131;g1915cf9a566_0_21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8" name="Shape 138"/>
        <p:cNvGrpSpPr/>
        <p:nvPr/>
      </p:nvGrpSpPr>
      <p:grpSpPr>
        <a:xfrm>
          <a:off x="0" y="0"/>
          <a:ext cx="0" cy="0"/>
          <a:chOff x="0" y="0"/>
          <a:chExt cx="0" cy="0"/>
        </a:xfrm>
      </p:grpSpPr>
      <p:sp>
        <p:nvSpPr>
          <p:cNvPr id="139" name="Google Shape;139;g1915cf9a566_0_226:notes"/>
          <p:cNvSpPr/>
          <p:nvPr>
            <p:ph idx="2" type="sldImg"/>
          </p:nvPr>
        </p:nvSpPr>
        <p:spPr>
          <a:xfrm>
            <a:off x="2317725" y="685800"/>
            <a:ext cx="2223300" cy="3429000"/>
          </a:xfrm>
          <a:custGeom>
            <a:rect b="b" l="l" r="r" t="t"/>
            <a:pathLst>
              <a:path extrusionOk="0" h="120000" w="120000">
                <a:moveTo>
                  <a:pt x="0" y="0"/>
                </a:moveTo>
                <a:lnTo>
                  <a:pt x="120000" y="0"/>
                </a:lnTo>
                <a:lnTo>
                  <a:pt x="120000" y="120000"/>
                </a:lnTo>
                <a:lnTo>
                  <a:pt x="0" y="120000"/>
                </a:lnTo>
                <a:close/>
              </a:path>
            </a:pathLst>
          </a:custGeom>
        </p:spPr>
      </p:sp>
      <p:sp>
        <p:nvSpPr>
          <p:cNvPr id="140" name="Google Shape;140;g1915cf9a566_0_22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7" name="Shape 147"/>
        <p:cNvGrpSpPr/>
        <p:nvPr/>
      </p:nvGrpSpPr>
      <p:grpSpPr>
        <a:xfrm>
          <a:off x="0" y="0"/>
          <a:ext cx="0" cy="0"/>
          <a:chOff x="0" y="0"/>
          <a:chExt cx="0" cy="0"/>
        </a:xfrm>
      </p:grpSpPr>
      <p:sp>
        <p:nvSpPr>
          <p:cNvPr id="148" name="Google Shape;148;g1915cf9a566_0_234:notes"/>
          <p:cNvSpPr/>
          <p:nvPr>
            <p:ph idx="2" type="sldImg"/>
          </p:nvPr>
        </p:nvSpPr>
        <p:spPr>
          <a:xfrm>
            <a:off x="2317725" y="685800"/>
            <a:ext cx="2223300" cy="3429000"/>
          </a:xfrm>
          <a:custGeom>
            <a:rect b="b" l="l" r="r" t="t"/>
            <a:pathLst>
              <a:path extrusionOk="0" h="120000" w="120000">
                <a:moveTo>
                  <a:pt x="0" y="0"/>
                </a:moveTo>
                <a:lnTo>
                  <a:pt x="120000" y="0"/>
                </a:lnTo>
                <a:lnTo>
                  <a:pt x="120000" y="120000"/>
                </a:lnTo>
                <a:lnTo>
                  <a:pt x="0" y="120000"/>
                </a:lnTo>
                <a:close/>
              </a:path>
            </a:pathLst>
          </a:custGeom>
        </p:spPr>
      </p:sp>
      <p:sp>
        <p:nvSpPr>
          <p:cNvPr id="149" name="Google Shape;149;g1915cf9a566_0_23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6" name="Shape 156"/>
        <p:cNvGrpSpPr/>
        <p:nvPr/>
      </p:nvGrpSpPr>
      <p:grpSpPr>
        <a:xfrm>
          <a:off x="0" y="0"/>
          <a:ext cx="0" cy="0"/>
          <a:chOff x="0" y="0"/>
          <a:chExt cx="0" cy="0"/>
        </a:xfrm>
      </p:grpSpPr>
      <p:sp>
        <p:nvSpPr>
          <p:cNvPr id="157" name="Google Shape;157;g1915cf9a566_0_242:notes"/>
          <p:cNvSpPr/>
          <p:nvPr>
            <p:ph idx="2" type="sldImg"/>
          </p:nvPr>
        </p:nvSpPr>
        <p:spPr>
          <a:xfrm>
            <a:off x="2317725" y="685800"/>
            <a:ext cx="2223300" cy="3429000"/>
          </a:xfrm>
          <a:custGeom>
            <a:rect b="b" l="l" r="r" t="t"/>
            <a:pathLst>
              <a:path extrusionOk="0" h="120000" w="120000">
                <a:moveTo>
                  <a:pt x="0" y="0"/>
                </a:moveTo>
                <a:lnTo>
                  <a:pt x="120000" y="0"/>
                </a:lnTo>
                <a:lnTo>
                  <a:pt x="120000" y="120000"/>
                </a:lnTo>
                <a:lnTo>
                  <a:pt x="0" y="120000"/>
                </a:lnTo>
                <a:close/>
              </a:path>
            </a:pathLst>
          </a:custGeom>
        </p:spPr>
      </p:sp>
      <p:sp>
        <p:nvSpPr>
          <p:cNvPr id="158" name="Google Shape;158;g1915cf9a566_0_24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5" name="Shape 165"/>
        <p:cNvGrpSpPr/>
        <p:nvPr/>
      </p:nvGrpSpPr>
      <p:grpSpPr>
        <a:xfrm>
          <a:off x="0" y="0"/>
          <a:ext cx="0" cy="0"/>
          <a:chOff x="0" y="0"/>
          <a:chExt cx="0" cy="0"/>
        </a:xfrm>
      </p:grpSpPr>
      <p:sp>
        <p:nvSpPr>
          <p:cNvPr id="166" name="Google Shape;166;g1915cf9a566_0_250:notes"/>
          <p:cNvSpPr/>
          <p:nvPr>
            <p:ph idx="2" type="sldImg"/>
          </p:nvPr>
        </p:nvSpPr>
        <p:spPr>
          <a:xfrm>
            <a:off x="2317725" y="685800"/>
            <a:ext cx="2223300" cy="3429000"/>
          </a:xfrm>
          <a:custGeom>
            <a:rect b="b" l="l" r="r" t="t"/>
            <a:pathLst>
              <a:path extrusionOk="0" h="120000" w="120000">
                <a:moveTo>
                  <a:pt x="0" y="0"/>
                </a:moveTo>
                <a:lnTo>
                  <a:pt x="120000" y="0"/>
                </a:lnTo>
                <a:lnTo>
                  <a:pt x="120000" y="120000"/>
                </a:lnTo>
                <a:lnTo>
                  <a:pt x="0" y="120000"/>
                </a:lnTo>
                <a:close/>
              </a:path>
            </a:pathLst>
          </a:custGeom>
        </p:spPr>
      </p:sp>
      <p:sp>
        <p:nvSpPr>
          <p:cNvPr id="167" name="Google Shape;167;g1915cf9a566_0_25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6" name="Shape 176"/>
        <p:cNvGrpSpPr/>
        <p:nvPr/>
      </p:nvGrpSpPr>
      <p:grpSpPr>
        <a:xfrm>
          <a:off x="0" y="0"/>
          <a:ext cx="0" cy="0"/>
          <a:chOff x="0" y="0"/>
          <a:chExt cx="0" cy="0"/>
        </a:xfrm>
      </p:grpSpPr>
      <p:sp>
        <p:nvSpPr>
          <p:cNvPr id="177" name="Google Shape;177;g1915cf9a566_0_133:notes"/>
          <p:cNvSpPr/>
          <p:nvPr>
            <p:ph idx="2" type="sldImg"/>
          </p:nvPr>
        </p:nvSpPr>
        <p:spPr>
          <a:xfrm>
            <a:off x="2317725" y="685800"/>
            <a:ext cx="2223300" cy="3429000"/>
          </a:xfrm>
          <a:custGeom>
            <a:rect b="b" l="l" r="r" t="t"/>
            <a:pathLst>
              <a:path extrusionOk="0" h="120000" w="120000">
                <a:moveTo>
                  <a:pt x="0" y="0"/>
                </a:moveTo>
                <a:lnTo>
                  <a:pt x="120000" y="0"/>
                </a:lnTo>
                <a:lnTo>
                  <a:pt x="120000" y="120000"/>
                </a:lnTo>
                <a:lnTo>
                  <a:pt x="0" y="120000"/>
                </a:lnTo>
                <a:close/>
              </a:path>
            </a:pathLst>
          </a:custGeom>
        </p:spPr>
      </p:sp>
      <p:sp>
        <p:nvSpPr>
          <p:cNvPr id="178" name="Google Shape;178;g1915cf9a566_0_13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5" name="Shape 185"/>
        <p:cNvGrpSpPr/>
        <p:nvPr/>
      </p:nvGrpSpPr>
      <p:grpSpPr>
        <a:xfrm>
          <a:off x="0" y="0"/>
          <a:ext cx="0" cy="0"/>
          <a:chOff x="0" y="0"/>
          <a:chExt cx="0" cy="0"/>
        </a:xfrm>
      </p:grpSpPr>
      <p:sp>
        <p:nvSpPr>
          <p:cNvPr id="186" name="Google Shape;186;g1915cf9a566_0_258:notes"/>
          <p:cNvSpPr/>
          <p:nvPr>
            <p:ph idx="2" type="sldImg"/>
          </p:nvPr>
        </p:nvSpPr>
        <p:spPr>
          <a:xfrm>
            <a:off x="2317725" y="685800"/>
            <a:ext cx="2223300" cy="3429000"/>
          </a:xfrm>
          <a:custGeom>
            <a:rect b="b" l="l" r="r" t="t"/>
            <a:pathLst>
              <a:path extrusionOk="0" h="120000" w="120000">
                <a:moveTo>
                  <a:pt x="0" y="0"/>
                </a:moveTo>
                <a:lnTo>
                  <a:pt x="120000" y="0"/>
                </a:lnTo>
                <a:lnTo>
                  <a:pt x="120000" y="120000"/>
                </a:lnTo>
                <a:lnTo>
                  <a:pt x="0" y="120000"/>
                </a:lnTo>
                <a:close/>
              </a:path>
            </a:pathLst>
          </a:custGeom>
        </p:spPr>
      </p:sp>
      <p:sp>
        <p:nvSpPr>
          <p:cNvPr id="187" name="Google Shape;187;g1915cf9a566_0_25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4" name="Shape 194"/>
        <p:cNvGrpSpPr/>
        <p:nvPr/>
      </p:nvGrpSpPr>
      <p:grpSpPr>
        <a:xfrm>
          <a:off x="0" y="0"/>
          <a:ext cx="0" cy="0"/>
          <a:chOff x="0" y="0"/>
          <a:chExt cx="0" cy="0"/>
        </a:xfrm>
      </p:grpSpPr>
      <p:sp>
        <p:nvSpPr>
          <p:cNvPr id="195" name="Google Shape;195;g1915cf9a566_0_266:notes"/>
          <p:cNvSpPr/>
          <p:nvPr>
            <p:ph idx="2" type="sldImg"/>
          </p:nvPr>
        </p:nvSpPr>
        <p:spPr>
          <a:xfrm>
            <a:off x="2317725" y="685800"/>
            <a:ext cx="2223300" cy="3429000"/>
          </a:xfrm>
          <a:custGeom>
            <a:rect b="b" l="l" r="r" t="t"/>
            <a:pathLst>
              <a:path extrusionOk="0" h="120000" w="120000">
                <a:moveTo>
                  <a:pt x="0" y="0"/>
                </a:moveTo>
                <a:lnTo>
                  <a:pt x="120000" y="0"/>
                </a:lnTo>
                <a:lnTo>
                  <a:pt x="120000" y="120000"/>
                </a:lnTo>
                <a:lnTo>
                  <a:pt x="0" y="120000"/>
                </a:lnTo>
                <a:close/>
              </a:path>
            </a:pathLst>
          </a:custGeom>
        </p:spPr>
      </p:sp>
      <p:sp>
        <p:nvSpPr>
          <p:cNvPr id="196" name="Google Shape;196;g1915cf9a566_0_26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3" name="Shape 203"/>
        <p:cNvGrpSpPr/>
        <p:nvPr/>
      </p:nvGrpSpPr>
      <p:grpSpPr>
        <a:xfrm>
          <a:off x="0" y="0"/>
          <a:ext cx="0" cy="0"/>
          <a:chOff x="0" y="0"/>
          <a:chExt cx="0" cy="0"/>
        </a:xfrm>
      </p:grpSpPr>
      <p:sp>
        <p:nvSpPr>
          <p:cNvPr id="204" name="Google Shape;204;g1915cf9a566_0_274:notes"/>
          <p:cNvSpPr/>
          <p:nvPr>
            <p:ph idx="2" type="sldImg"/>
          </p:nvPr>
        </p:nvSpPr>
        <p:spPr>
          <a:xfrm>
            <a:off x="2317725" y="685800"/>
            <a:ext cx="2223300" cy="3429000"/>
          </a:xfrm>
          <a:custGeom>
            <a:rect b="b" l="l" r="r" t="t"/>
            <a:pathLst>
              <a:path extrusionOk="0" h="120000" w="120000">
                <a:moveTo>
                  <a:pt x="0" y="0"/>
                </a:moveTo>
                <a:lnTo>
                  <a:pt x="120000" y="0"/>
                </a:lnTo>
                <a:lnTo>
                  <a:pt x="120000" y="120000"/>
                </a:lnTo>
                <a:lnTo>
                  <a:pt x="0" y="120000"/>
                </a:lnTo>
                <a:close/>
              </a:path>
            </a:pathLst>
          </a:custGeom>
        </p:spPr>
      </p:sp>
      <p:sp>
        <p:nvSpPr>
          <p:cNvPr id="205" name="Google Shape;205;g1915cf9a566_0_27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2" name="Shape 212"/>
        <p:cNvGrpSpPr/>
        <p:nvPr/>
      </p:nvGrpSpPr>
      <p:grpSpPr>
        <a:xfrm>
          <a:off x="0" y="0"/>
          <a:ext cx="0" cy="0"/>
          <a:chOff x="0" y="0"/>
          <a:chExt cx="0" cy="0"/>
        </a:xfrm>
      </p:grpSpPr>
      <p:sp>
        <p:nvSpPr>
          <p:cNvPr id="213" name="Google Shape;213;g1915cf9a566_0_282:notes"/>
          <p:cNvSpPr/>
          <p:nvPr>
            <p:ph idx="2" type="sldImg"/>
          </p:nvPr>
        </p:nvSpPr>
        <p:spPr>
          <a:xfrm>
            <a:off x="2317725" y="685800"/>
            <a:ext cx="2223300" cy="3429000"/>
          </a:xfrm>
          <a:custGeom>
            <a:rect b="b" l="l" r="r" t="t"/>
            <a:pathLst>
              <a:path extrusionOk="0" h="120000" w="120000">
                <a:moveTo>
                  <a:pt x="0" y="0"/>
                </a:moveTo>
                <a:lnTo>
                  <a:pt x="120000" y="0"/>
                </a:lnTo>
                <a:lnTo>
                  <a:pt x="120000" y="120000"/>
                </a:lnTo>
                <a:lnTo>
                  <a:pt x="0" y="120000"/>
                </a:lnTo>
                <a:close/>
              </a:path>
            </a:pathLst>
          </a:custGeom>
        </p:spPr>
      </p:sp>
      <p:sp>
        <p:nvSpPr>
          <p:cNvPr id="214" name="Google Shape;214;g1915cf9a566_0_28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7" name="Shape 57"/>
        <p:cNvGrpSpPr/>
        <p:nvPr/>
      </p:nvGrpSpPr>
      <p:grpSpPr>
        <a:xfrm>
          <a:off x="0" y="0"/>
          <a:ext cx="0" cy="0"/>
          <a:chOff x="0" y="0"/>
          <a:chExt cx="0" cy="0"/>
        </a:xfrm>
      </p:grpSpPr>
      <p:sp>
        <p:nvSpPr>
          <p:cNvPr id="58" name="Google Shape;58;g1915cf9a566_0_28:notes"/>
          <p:cNvSpPr/>
          <p:nvPr>
            <p:ph idx="2" type="sldImg"/>
          </p:nvPr>
        </p:nvSpPr>
        <p:spPr>
          <a:xfrm>
            <a:off x="2317725" y="685800"/>
            <a:ext cx="2223300" cy="3429000"/>
          </a:xfrm>
          <a:custGeom>
            <a:rect b="b" l="l" r="r" t="t"/>
            <a:pathLst>
              <a:path extrusionOk="0" h="120000" w="120000">
                <a:moveTo>
                  <a:pt x="0" y="0"/>
                </a:moveTo>
                <a:lnTo>
                  <a:pt x="120000" y="0"/>
                </a:lnTo>
                <a:lnTo>
                  <a:pt x="120000" y="120000"/>
                </a:lnTo>
                <a:lnTo>
                  <a:pt x="0" y="120000"/>
                </a:lnTo>
                <a:close/>
              </a:path>
            </a:pathLst>
          </a:custGeom>
        </p:spPr>
      </p:sp>
      <p:sp>
        <p:nvSpPr>
          <p:cNvPr id="59" name="Google Shape;59;g1915cf9a566_0_2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1" name="Shape 221"/>
        <p:cNvGrpSpPr/>
        <p:nvPr/>
      </p:nvGrpSpPr>
      <p:grpSpPr>
        <a:xfrm>
          <a:off x="0" y="0"/>
          <a:ext cx="0" cy="0"/>
          <a:chOff x="0" y="0"/>
          <a:chExt cx="0" cy="0"/>
        </a:xfrm>
      </p:grpSpPr>
      <p:sp>
        <p:nvSpPr>
          <p:cNvPr id="222" name="Google Shape;222;g1915cf9a566_0_290:notes"/>
          <p:cNvSpPr/>
          <p:nvPr>
            <p:ph idx="2" type="sldImg"/>
          </p:nvPr>
        </p:nvSpPr>
        <p:spPr>
          <a:xfrm>
            <a:off x="2317725" y="685800"/>
            <a:ext cx="2223300" cy="3429000"/>
          </a:xfrm>
          <a:custGeom>
            <a:rect b="b" l="l" r="r" t="t"/>
            <a:pathLst>
              <a:path extrusionOk="0" h="120000" w="120000">
                <a:moveTo>
                  <a:pt x="0" y="0"/>
                </a:moveTo>
                <a:lnTo>
                  <a:pt x="120000" y="0"/>
                </a:lnTo>
                <a:lnTo>
                  <a:pt x="120000" y="120000"/>
                </a:lnTo>
                <a:lnTo>
                  <a:pt x="0" y="120000"/>
                </a:lnTo>
                <a:close/>
              </a:path>
            </a:pathLst>
          </a:custGeom>
        </p:spPr>
      </p:sp>
      <p:sp>
        <p:nvSpPr>
          <p:cNvPr id="223" name="Google Shape;223;g1915cf9a566_0_29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0" name="Shape 230"/>
        <p:cNvGrpSpPr/>
        <p:nvPr/>
      </p:nvGrpSpPr>
      <p:grpSpPr>
        <a:xfrm>
          <a:off x="0" y="0"/>
          <a:ext cx="0" cy="0"/>
          <a:chOff x="0" y="0"/>
          <a:chExt cx="0" cy="0"/>
        </a:xfrm>
      </p:grpSpPr>
      <p:sp>
        <p:nvSpPr>
          <p:cNvPr id="231" name="Google Shape;231;g1915cf9a566_0_298:notes"/>
          <p:cNvSpPr/>
          <p:nvPr>
            <p:ph idx="2" type="sldImg"/>
          </p:nvPr>
        </p:nvSpPr>
        <p:spPr>
          <a:xfrm>
            <a:off x="2317725" y="685800"/>
            <a:ext cx="2223300" cy="3429000"/>
          </a:xfrm>
          <a:custGeom>
            <a:rect b="b" l="l" r="r" t="t"/>
            <a:pathLst>
              <a:path extrusionOk="0" h="120000" w="120000">
                <a:moveTo>
                  <a:pt x="0" y="0"/>
                </a:moveTo>
                <a:lnTo>
                  <a:pt x="120000" y="0"/>
                </a:lnTo>
                <a:lnTo>
                  <a:pt x="120000" y="120000"/>
                </a:lnTo>
                <a:lnTo>
                  <a:pt x="0" y="120000"/>
                </a:lnTo>
                <a:close/>
              </a:path>
            </a:pathLst>
          </a:custGeom>
        </p:spPr>
      </p:sp>
      <p:sp>
        <p:nvSpPr>
          <p:cNvPr id="232" name="Google Shape;232;g1915cf9a566_0_29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9" name="Shape 239"/>
        <p:cNvGrpSpPr/>
        <p:nvPr/>
      </p:nvGrpSpPr>
      <p:grpSpPr>
        <a:xfrm>
          <a:off x="0" y="0"/>
          <a:ext cx="0" cy="0"/>
          <a:chOff x="0" y="0"/>
          <a:chExt cx="0" cy="0"/>
        </a:xfrm>
      </p:grpSpPr>
      <p:sp>
        <p:nvSpPr>
          <p:cNvPr id="240" name="Google Shape;240;g1915cf9a566_0_306:notes"/>
          <p:cNvSpPr/>
          <p:nvPr>
            <p:ph idx="2" type="sldImg"/>
          </p:nvPr>
        </p:nvSpPr>
        <p:spPr>
          <a:xfrm>
            <a:off x="2317725" y="685800"/>
            <a:ext cx="2223300" cy="3429000"/>
          </a:xfrm>
          <a:custGeom>
            <a:rect b="b" l="l" r="r" t="t"/>
            <a:pathLst>
              <a:path extrusionOk="0" h="120000" w="120000">
                <a:moveTo>
                  <a:pt x="0" y="0"/>
                </a:moveTo>
                <a:lnTo>
                  <a:pt x="120000" y="0"/>
                </a:lnTo>
                <a:lnTo>
                  <a:pt x="120000" y="120000"/>
                </a:lnTo>
                <a:lnTo>
                  <a:pt x="0" y="120000"/>
                </a:lnTo>
                <a:close/>
              </a:path>
            </a:pathLst>
          </a:custGeom>
        </p:spPr>
      </p:sp>
      <p:sp>
        <p:nvSpPr>
          <p:cNvPr id="241" name="Google Shape;241;g1915cf9a566_0_30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8" name="Shape 248"/>
        <p:cNvGrpSpPr/>
        <p:nvPr/>
      </p:nvGrpSpPr>
      <p:grpSpPr>
        <a:xfrm>
          <a:off x="0" y="0"/>
          <a:ext cx="0" cy="0"/>
          <a:chOff x="0" y="0"/>
          <a:chExt cx="0" cy="0"/>
        </a:xfrm>
      </p:grpSpPr>
      <p:sp>
        <p:nvSpPr>
          <p:cNvPr id="249" name="Google Shape;249;g1915cf9a566_0_314:notes"/>
          <p:cNvSpPr/>
          <p:nvPr>
            <p:ph idx="2" type="sldImg"/>
          </p:nvPr>
        </p:nvSpPr>
        <p:spPr>
          <a:xfrm>
            <a:off x="2317725" y="685800"/>
            <a:ext cx="2223300" cy="3429000"/>
          </a:xfrm>
          <a:custGeom>
            <a:rect b="b" l="l" r="r" t="t"/>
            <a:pathLst>
              <a:path extrusionOk="0" h="120000" w="120000">
                <a:moveTo>
                  <a:pt x="0" y="0"/>
                </a:moveTo>
                <a:lnTo>
                  <a:pt x="120000" y="0"/>
                </a:lnTo>
                <a:lnTo>
                  <a:pt x="120000" y="120000"/>
                </a:lnTo>
                <a:lnTo>
                  <a:pt x="0" y="120000"/>
                </a:lnTo>
                <a:close/>
              </a:path>
            </a:pathLst>
          </a:custGeom>
        </p:spPr>
      </p:sp>
      <p:sp>
        <p:nvSpPr>
          <p:cNvPr id="250" name="Google Shape;250;g1915cf9a566_0_31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7" name="Shape 257"/>
        <p:cNvGrpSpPr/>
        <p:nvPr/>
      </p:nvGrpSpPr>
      <p:grpSpPr>
        <a:xfrm>
          <a:off x="0" y="0"/>
          <a:ext cx="0" cy="0"/>
          <a:chOff x="0" y="0"/>
          <a:chExt cx="0" cy="0"/>
        </a:xfrm>
      </p:grpSpPr>
      <p:sp>
        <p:nvSpPr>
          <p:cNvPr id="258" name="Google Shape;258;g1915cf9a566_0_322:notes"/>
          <p:cNvSpPr/>
          <p:nvPr>
            <p:ph idx="2" type="sldImg"/>
          </p:nvPr>
        </p:nvSpPr>
        <p:spPr>
          <a:xfrm>
            <a:off x="2317725" y="685800"/>
            <a:ext cx="2223300" cy="3429000"/>
          </a:xfrm>
          <a:custGeom>
            <a:rect b="b" l="l" r="r" t="t"/>
            <a:pathLst>
              <a:path extrusionOk="0" h="120000" w="120000">
                <a:moveTo>
                  <a:pt x="0" y="0"/>
                </a:moveTo>
                <a:lnTo>
                  <a:pt x="120000" y="0"/>
                </a:lnTo>
                <a:lnTo>
                  <a:pt x="120000" y="120000"/>
                </a:lnTo>
                <a:lnTo>
                  <a:pt x="0" y="120000"/>
                </a:lnTo>
                <a:close/>
              </a:path>
            </a:pathLst>
          </a:custGeom>
        </p:spPr>
      </p:sp>
      <p:sp>
        <p:nvSpPr>
          <p:cNvPr id="259" name="Google Shape;259;g1915cf9a566_0_32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6" name="Shape 266"/>
        <p:cNvGrpSpPr/>
        <p:nvPr/>
      </p:nvGrpSpPr>
      <p:grpSpPr>
        <a:xfrm>
          <a:off x="0" y="0"/>
          <a:ext cx="0" cy="0"/>
          <a:chOff x="0" y="0"/>
          <a:chExt cx="0" cy="0"/>
        </a:xfrm>
      </p:grpSpPr>
      <p:sp>
        <p:nvSpPr>
          <p:cNvPr id="267" name="Google Shape;267;g1915cf9a566_0_330:notes"/>
          <p:cNvSpPr/>
          <p:nvPr>
            <p:ph idx="2" type="sldImg"/>
          </p:nvPr>
        </p:nvSpPr>
        <p:spPr>
          <a:xfrm>
            <a:off x="2317725" y="685800"/>
            <a:ext cx="2223300" cy="3429000"/>
          </a:xfrm>
          <a:custGeom>
            <a:rect b="b" l="l" r="r" t="t"/>
            <a:pathLst>
              <a:path extrusionOk="0" h="120000" w="120000">
                <a:moveTo>
                  <a:pt x="0" y="0"/>
                </a:moveTo>
                <a:lnTo>
                  <a:pt x="120000" y="0"/>
                </a:lnTo>
                <a:lnTo>
                  <a:pt x="120000" y="120000"/>
                </a:lnTo>
                <a:lnTo>
                  <a:pt x="0" y="120000"/>
                </a:lnTo>
                <a:close/>
              </a:path>
            </a:pathLst>
          </a:custGeom>
        </p:spPr>
      </p:sp>
      <p:sp>
        <p:nvSpPr>
          <p:cNvPr id="268" name="Google Shape;268;g1915cf9a566_0_33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5" name="Shape 275"/>
        <p:cNvGrpSpPr/>
        <p:nvPr/>
      </p:nvGrpSpPr>
      <p:grpSpPr>
        <a:xfrm>
          <a:off x="0" y="0"/>
          <a:ext cx="0" cy="0"/>
          <a:chOff x="0" y="0"/>
          <a:chExt cx="0" cy="0"/>
        </a:xfrm>
      </p:grpSpPr>
      <p:sp>
        <p:nvSpPr>
          <p:cNvPr id="276" name="Google Shape;276;g1915cf9a566_0_338:notes"/>
          <p:cNvSpPr/>
          <p:nvPr>
            <p:ph idx="2" type="sldImg"/>
          </p:nvPr>
        </p:nvSpPr>
        <p:spPr>
          <a:xfrm>
            <a:off x="2317725" y="685800"/>
            <a:ext cx="2223300" cy="3429000"/>
          </a:xfrm>
          <a:custGeom>
            <a:rect b="b" l="l" r="r" t="t"/>
            <a:pathLst>
              <a:path extrusionOk="0" h="120000" w="120000">
                <a:moveTo>
                  <a:pt x="0" y="0"/>
                </a:moveTo>
                <a:lnTo>
                  <a:pt x="120000" y="0"/>
                </a:lnTo>
                <a:lnTo>
                  <a:pt x="120000" y="120000"/>
                </a:lnTo>
                <a:lnTo>
                  <a:pt x="0" y="120000"/>
                </a:lnTo>
                <a:close/>
              </a:path>
            </a:pathLst>
          </a:custGeom>
        </p:spPr>
      </p:sp>
      <p:sp>
        <p:nvSpPr>
          <p:cNvPr id="277" name="Google Shape;277;g1915cf9a566_0_33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4" name="Shape 284"/>
        <p:cNvGrpSpPr/>
        <p:nvPr/>
      </p:nvGrpSpPr>
      <p:grpSpPr>
        <a:xfrm>
          <a:off x="0" y="0"/>
          <a:ext cx="0" cy="0"/>
          <a:chOff x="0" y="0"/>
          <a:chExt cx="0" cy="0"/>
        </a:xfrm>
      </p:grpSpPr>
      <p:sp>
        <p:nvSpPr>
          <p:cNvPr id="285" name="Google Shape;285;g1915cf9a566_0_346:notes"/>
          <p:cNvSpPr/>
          <p:nvPr>
            <p:ph idx="2" type="sldImg"/>
          </p:nvPr>
        </p:nvSpPr>
        <p:spPr>
          <a:xfrm>
            <a:off x="2317725" y="685800"/>
            <a:ext cx="2223300" cy="3429000"/>
          </a:xfrm>
          <a:custGeom>
            <a:rect b="b" l="l" r="r" t="t"/>
            <a:pathLst>
              <a:path extrusionOk="0" h="120000" w="120000">
                <a:moveTo>
                  <a:pt x="0" y="0"/>
                </a:moveTo>
                <a:lnTo>
                  <a:pt x="120000" y="0"/>
                </a:lnTo>
                <a:lnTo>
                  <a:pt x="120000" y="120000"/>
                </a:lnTo>
                <a:lnTo>
                  <a:pt x="0" y="120000"/>
                </a:lnTo>
                <a:close/>
              </a:path>
            </a:pathLst>
          </a:custGeom>
        </p:spPr>
      </p:sp>
      <p:sp>
        <p:nvSpPr>
          <p:cNvPr id="286" name="Google Shape;286;g1915cf9a566_0_34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5" name="Shape 295"/>
        <p:cNvGrpSpPr/>
        <p:nvPr/>
      </p:nvGrpSpPr>
      <p:grpSpPr>
        <a:xfrm>
          <a:off x="0" y="0"/>
          <a:ext cx="0" cy="0"/>
          <a:chOff x="0" y="0"/>
          <a:chExt cx="0" cy="0"/>
        </a:xfrm>
      </p:grpSpPr>
      <p:sp>
        <p:nvSpPr>
          <p:cNvPr id="296" name="Google Shape;296;g1915cf9a566_0_141:notes"/>
          <p:cNvSpPr/>
          <p:nvPr>
            <p:ph idx="2" type="sldImg"/>
          </p:nvPr>
        </p:nvSpPr>
        <p:spPr>
          <a:xfrm>
            <a:off x="2317725" y="685800"/>
            <a:ext cx="2223300" cy="3429000"/>
          </a:xfrm>
          <a:custGeom>
            <a:rect b="b" l="l" r="r" t="t"/>
            <a:pathLst>
              <a:path extrusionOk="0" h="120000" w="120000">
                <a:moveTo>
                  <a:pt x="0" y="0"/>
                </a:moveTo>
                <a:lnTo>
                  <a:pt x="120000" y="0"/>
                </a:lnTo>
                <a:lnTo>
                  <a:pt x="120000" y="120000"/>
                </a:lnTo>
                <a:lnTo>
                  <a:pt x="0" y="120000"/>
                </a:lnTo>
                <a:close/>
              </a:path>
            </a:pathLst>
          </a:custGeom>
        </p:spPr>
      </p:sp>
      <p:sp>
        <p:nvSpPr>
          <p:cNvPr id="297" name="Google Shape;297;g1915cf9a566_0_14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4" name="Shape 304"/>
        <p:cNvGrpSpPr/>
        <p:nvPr/>
      </p:nvGrpSpPr>
      <p:grpSpPr>
        <a:xfrm>
          <a:off x="0" y="0"/>
          <a:ext cx="0" cy="0"/>
          <a:chOff x="0" y="0"/>
          <a:chExt cx="0" cy="0"/>
        </a:xfrm>
      </p:grpSpPr>
      <p:sp>
        <p:nvSpPr>
          <p:cNvPr id="305" name="Google Shape;305;g1915cf9a566_0_354:notes"/>
          <p:cNvSpPr/>
          <p:nvPr>
            <p:ph idx="2" type="sldImg"/>
          </p:nvPr>
        </p:nvSpPr>
        <p:spPr>
          <a:xfrm>
            <a:off x="2317725" y="685800"/>
            <a:ext cx="2223300" cy="3429000"/>
          </a:xfrm>
          <a:custGeom>
            <a:rect b="b" l="l" r="r" t="t"/>
            <a:pathLst>
              <a:path extrusionOk="0" h="120000" w="120000">
                <a:moveTo>
                  <a:pt x="0" y="0"/>
                </a:moveTo>
                <a:lnTo>
                  <a:pt x="120000" y="0"/>
                </a:lnTo>
                <a:lnTo>
                  <a:pt x="120000" y="120000"/>
                </a:lnTo>
                <a:lnTo>
                  <a:pt x="0" y="120000"/>
                </a:lnTo>
                <a:close/>
              </a:path>
            </a:pathLst>
          </a:custGeom>
        </p:spPr>
      </p:sp>
      <p:sp>
        <p:nvSpPr>
          <p:cNvPr id="306" name="Google Shape;306;g1915cf9a566_0_35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6" name="Shape 66"/>
        <p:cNvGrpSpPr/>
        <p:nvPr/>
      </p:nvGrpSpPr>
      <p:grpSpPr>
        <a:xfrm>
          <a:off x="0" y="0"/>
          <a:ext cx="0" cy="0"/>
          <a:chOff x="0" y="0"/>
          <a:chExt cx="0" cy="0"/>
        </a:xfrm>
      </p:grpSpPr>
      <p:sp>
        <p:nvSpPr>
          <p:cNvPr id="67" name="Google Shape;67;g1915cf9a566_0_162:notes"/>
          <p:cNvSpPr/>
          <p:nvPr>
            <p:ph idx="2" type="sldImg"/>
          </p:nvPr>
        </p:nvSpPr>
        <p:spPr>
          <a:xfrm>
            <a:off x="2317725" y="685800"/>
            <a:ext cx="2223300" cy="3429000"/>
          </a:xfrm>
          <a:custGeom>
            <a:rect b="b" l="l" r="r" t="t"/>
            <a:pathLst>
              <a:path extrusionOk="0" h="120000" w="120000">
                <a:moveTo>
                  <a:pt x="0" y="0"/>
                </a:moveTo>
                <a:lnTo>
                  <a:pt x="120000" y="0"/>
                </a:lnTo>
                <a:lnTo>
                  <a:pt x="120000" y="120000"/>
                </a:lnTo>
                <a:lnTo>
                  <a:pt x="0" y="120000"/>
                </a:lnTo>
                <a:close/>
              </a:path>
            </a:pathLst>
          </a:custGeom>
        </p:spPr>
      </p:sp>
      <p:sp>
        <p:nvSpPr>
          <p:cNvPr id="68" name="Google Shape;68;g1915cf9a566_0_16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3" name="Shape 313"/>
        <p:cNvGrpSpPr/>
        <p:nvPr/>
      </p:nvGrpSpPr>
      <p:grpSpPr>
        <a:xfrm>
          <a:off x="0" y="0"/>
          <a:ext cx="0" cy="0"/>
          <a:chOff x="0" y="0"/>
          <a:chExt cx="0" cy="0"/>
        </a:xfrm>
      </p:grpSpPr>
      <p:sp>
        <p:nvSpPr>
          <p:cNvPr id="314" name="Google Shape;314;g1915cf9a566_0_362:notes"/>
          <p:cNvSpPr/>
          <p:nvPr>
            <p:ph idx="2" type="sldImg"/>
          </p:nvPr>
        </p:nvSpPr>
        <p:spPr>
          <a:xfrm>
            <a:off x="2317725" y="685800"/>
            <a:ext cx="2223300" cy="3429000"/>
          </a:xfrm>
          <a:custGeom>
            <a:rect b="b" l="l" r="r" t="t"/>
            <a:pathLst>
              <a:path extrusionOk="0" h="120000" w="120000">
                <a:moveTo>
                  <a:pt x="0" y="0"/>
                </a:moveTo>
                <a:lnTo>
                  <a:pt x="120000" y="0"/>
                </a:lnTo>
                <a:lnTo>
                  <a:pt x="120000" y="120000"/>
                </a:lnTo>
                <a:lnTo>
                  <a:pt x="0" y="120000"/>
                </a:lnTo>
                <a:close/>
              </a:path>
            </a:pathLst>
          </a:custGeom>
        </p:spPr>
      </p:sp>
      <p:sp>
        <p:nvSpPr>
          <p:cNvPr id="315" name="Google Shape;315;g1915cf9a566_0_36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2" name="Shape 322"/>
        <p:cNvGrpSpPr/>
        <p:nvPr/>
      </p:nvGrpSpPr>
      <p:grpSpPr>
        <a:xfrm>
          <a:off x="0" y="0"/>
          <a:ext cx="0" cy="0"/>
          <a:chOff x="0" y="0"/>
          <a:chExt cx="0" cy="0"/>
        </a:xfrm>
      </p:grpSpPr>
      <p:sp>
        <p:nvSpPr>
          <p:cNvPr id="323" name="Google Shape;323;g1915cf9a566_0_370:notes"/>
          <p:cNvSpPr/>
          <p:nvPr>
            <p:ph idx="2" type="sldImg"/>
          </p:nvPr>
        </p:nvSpPr>
        <p:spPr>
          <a:xfrm>
            <a:off x="2317725" y="685800"/>
            <a:ext cx="2223300" cy="3429000"/>
          </a:xfrm>
          <a:custGeom>
            <a:rect b="b" l="l" r="r" t="t"/>
            <a:pathLst>
              <a:path extrusionOk="0" h="120000" w="120000">
                <a:moveTo>
                  <a:pt x="0" y="0"/>
                </a:moveTo>
                <a:lnTo>
                  <a:pt x="120000" y="0"/>
                </a:lnTo>
                <a:lnTo>
                  <a:pt x="120000" y="120000"/>
                </a:lnTo>
                <a:lnTo>
                  <a:pt x="0" y="120000"/>
                </a:lnTo>
                <a:close/>
              </a:path>
            </a:pathLst>
          </a:custGeom>
        </p:spPr>
      </p:sp>
      <p:sp>
        <p:nvSpPr>
          <p:cNvPr id="324" name="Google Shape;324;g1915cf9a566_0_37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31" name="Shape 331"/>
        <p:cNvGrpSpPr/>
        <p:nvPr/>
      </p:nvGrpSpPr>
      <p:grpSpPr>
        <a:xfrm>
          <a:off x="0" y="0"/>
          <a:ext cx="0" cy="0"/>
          <a:chOff x="0" y="0"/>
          <a:chExt cx="0" cy="0"/>
        </a:xfrm>
      </p:grpSpPr>
      <p:sp>
        <p:nvSpPr>
          <p:cNvPr id="332" name="Google Shape;332;g1915cf9a566_0_378:notes"/>
          <p:cNvSpPr/>
          <p:nvPr>
            <p:ph idx="2" type="sldImg"/>
          </p:nvPr>
        </p:nvSpPr>
        <p:spPr>
          <a:xfrm>
            <a:off x="2317725" y="685800"/>
            <a:ext cx="2223300" cy="3429000"/>
          </a:xfrm>
          <a:custGeom>
            <a:rect b="b" l="l" r="r" t="t"/>
            <a:pathLst>
              <a:path extrusionOk="0" h="120000" w="120000">
                <a:moveTo>
                  <a:pt x="0" y="0"/>
                </a:moveTo>
                <a:lnTo>
                  <a:pt x="120000" y="0"/>
                </a:lnTo>
                <a:lnTo>
                  <a:pt x="120000" y="120000"/>
                </a:lnTo>
                <a:lnTo>
                  <a:pt x="0" y="120000"/>
                </a:lnTo>
                <a:close/>
              </a:path>
            </a:pathLst>
          </a:custGeom>
        </p:spPr>
      </p:sp>
      <p:sp>
        <p:nvSpPr>
          <p:cNvPr id="333" name="Google Shape;333;g1915cf9a566_0_37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40" name="Shape 340"/>
        <p:cNvGrpSpPr/>
        <p:nvPr/>
      </p:nvGrpSpPr>
      <p:grpSpPr>
        <a:xfrm>
          <a:off x="0" y="0"/>
          <a:ext cx="0" cy="0"/>
          <a:chOff x="0" y="0"/>
          <a:chExt cx="0" cy="0"/>
        </a:xfrm>
      </p:grpSpPr>
      <p:sp>
        <p:nvSpPr>
          <p:cNvPr id="341" name="Google Shape;341;g1915cf9a566_0_386:notes"/>
          <p:cNvSpPr/>
          <p:nvPr>
            <p:ph idx="2" type="sldImg"/>
          </p:nvPr>
        </p:nvSpPr>
        <p:spPr>
          <a:xfrm>
            <a:off x="2317725" y="685800"/>
            <a:ext cx="2223300" cy="3429000"/>
          </a:xfrm>
          <a:custGeom>
            <a:rect b="b" l="l" r="r" t="t"/>
            <a:pathLst>
              <a:path extrusionOk="0" h="120000" w="120000">
                <a:moveTo>
                  <a:pt x="0" y="0"/>
                </a:moveTo>
                <a:lnTo>
                  <a:pt x="120000" y="0"/>
                </a:lnTo>
                <a:lnTo>
                  <a:pt x="120000" y="120000"/>
                </a:lnTo>
                <a:lnTo>
                  <a:pt x="0" y="120000"/>
                </a:lnTo>
                <a:close/>
              </a:path>
            </a:pathLst>
          </a:custGeom>
        </p:spPr>
      </p:sp>
      <p:sp>
        <p:nvSpPr>
          <p:cNvPr id="342" name="Google Shape;342;g1915cf9a566_0_38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49" name="Shape 349"/>
        <p:cNvGrpSpPr/>
        <p:nvPr/>
      </p:nvGrpSpPr>
      <p:grpSpPr>
        <a:xfrm>
          <a:off x="0" y="0"/>
          <a:ext cx="0" cy="0"/>
          <a:chOff x="0" y="0"/>
          <a:chExt cx="0" cy="0"/>
        </a:xfrm>
      </p:grpSpPr>
      <p:sp>
        <p:nvSpPr>
          <p:cNvPr id="350" name="Google Shape;350;g1915cf9a566_0_394:notes"/>
          <p:cNvSpPr/>
          <p:nvPr>
            <p:ph idx="2" type="sldImg"/>
          </p:nvPr>
        </p:nvSpPr>
        <p:spPr>
          <a:xfrm>
            <a:off x="2317725" y="685800"/>
            <a:ext cx="2223300" cy="3429000"/>
          </a:xfrm>
          <a:custGeom>
            <a:rect b="b" l="l" r="r" t="t"/>
            <a:pathLst>
              <a:path extrusionOk="0" h="120000" w="120000">
                <a:moveTo>
                  <a:pt x="0" y="0"/>
                </a:moveTo>
                <a:lnTo>
                  <a:pt x="120000" y="0"/>
                </a:lnTo>
                <a:lnTo>
                  <a:pt x="120000" y="120000"/>
                </a:lnTo>
                <a:lnTo>
                  <a:pt x="0" y="120000"/>
                </a:lnTo>
                <a:close/>
              </a:path>
            </a:pathLst>
          </a:custGeom>
        </p:spPr>
      </p:sp>
      <p:sp>
        <p:nvSpPr>
          <p:cNvPr id="351" name="Google Shape;351;g1915cf9a566_0_39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58" name="Shape 358"/>
        <p:cNvGrpSpPr/>
        <p:nvPr/>
      </p:nvGrpSpPr>
      <p:grpSpPr>
        <a:xfrm>
          <a:off x="0" y="0"/>
          <a:ext cx="0" cy="0"/>
          <a:chOff x="0" y="0"/>
          <a:chExt cx="0" cy="0"/>
        </a:xfrm>
      </p:grpSpPr>
      <p:sp>
        <p:nvSpPr>
          <p:cNvPr id="359" name="Google Shape;359;g1915cf9a566_0_402:notes"/>
          <p:cNvSpPr/>
          <p:nvPr>
            <p:ph idx="2" type="sldImg"/>
          </p:nvPr>
        </p:nvSpPr>
        <p:spPr>
          <a:xfrm>
            <a:off x="2317725" y="685800"/>
            <a:ext cx="2223300" cy="3429000"/>
          </a:xfrm>
          <a:custGeom>
            <a:rect b="b" l="l" r="r" t="t"/>
            <a:pathLst>
              <a:path extrusionOk="0" h="120000" w="120000">
                <a:moveTo>
                  <a:pt x="0" y="0"/>
                </a:moveTo>
                <a:lnTo>
                  <a:pt x="120000" y="0"/>
                </a:lnTo>
                <a:lnTo>
                  <a:pt x="120000" y="120000"/>
                </a:lnTo>
                <a:lnTo>
                  <a:pt x="0" y="120000"/>
                </a:lnTo>
                <a:close/>
              </a:path>
            </a:pathLst>
          </a:custGeom>
        </p:spPr>
      </p:sp>
      <p:sp>
        <p:nvSpPr>
          <p:cNvPr id="360" name="Google Shape;360;g1915cf9a566_0_40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67" name="Shape 367"/>
        <p:cNvGrpSpPr/>
        <p:nvPr/>
      </p:nvGrpSpPr>
      <p:grpSpPr>
        <a:xfrm>
          <a:off x="0" y="0"/>
          <a:ext cx="0" cy="0"/>
          <a:chOff x="0" y="0"/>
          <a:chExt cx="0" cy="0"/>
        </a:xfrm>
      </p:grpSpPr>
      <p:sp>
        <p:nvSpPr>
          <p:cNvPr id="368" name="Google Shape;368;g1915cf9a566_0_410:notes"/>
          <p:cNvSpPr/>
          <p:nvPr>
            <p:ph idx="2" type="sldImg"/>
          </p:nvPr>
        </p:nvSpPr>
        <p:spPr>
          <a:xfrm>
            <a:off x="2317725" y="685800"/>
            <a:ext cx="2223300" cy="3429000"/>
          </a:xfrm>
          <a:custGeom>
            <a:rect b="b" l="l" r="r" t="t"/>
            <a:pathLst>
              <a:path extrusionOk="0" h="120000" w="120000">
                <a:moveTo>
                  <a:pt x="0" y="0"/>
                </a:moveTo>
                <a:lnTo>
                  <a:pt x="120000" y="0"/>
                </a:lnTo>
                <a:lnTo>
                  <a:pt x="120000" y="120000"/>
                </a:lnTo>
                <a:lnTo>
                  <a:pt x="0" y="120000"/>
                </a:lnTo>
                <a:close/>
              </a:path>
            </a:pathLst>
          </a:custGeom>
        </p:spPr>
      </p:sp>
      <p:sp>
        <p:nvSpPr>
          <p:cNvPr id="369" name="Google Shape;369;g1915cf9a566_0_41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76" name="Shape 376"/>
        <p:cNvGrpSpPr/>
        <p:nvPr/>
      </p:nvGrpSpPr>
      <p:grpSpPr>
        <a:xfrm>
          <a:off x="0" y="0"/>
          <a:ext cx="0" cy="0"/>
          <a:chOff x="0" y="0"/>
          <a:chExt cx="0" cy="0"/>
        </a:xfrm>
      </p:grpSpPr>
      <p:sp>
        <p:nvSpPr>
          <p:cNvPr id="377" name="Google Shape;377;g1915cf9a566_0_418:notes"/>
          <p:cNvSpPr/>
          <p:nvPr>
            <p:ph idx="2" type="sldImg"/>
          </p:nvPr>
        </p:nvSpPr>
        <p:spPr>
          <a:xfrm>
            <a:off x="2317725" y="685800"/>
            <a:ext cx="2223300" cy="3429000"/>
          </a:xfrm>
          <a:custGeom>
            <a:rect b="b" l="l" r="r" t="t"/>
            <a:pathLst>
              <a:path extrusionOk="0" h="120000" w="120000">
                <a:moveTo>
                  <a:pt x="0" y="0"/>
                </a:moveTo>
                <a:lnTo>
                  <a:pt x="120000" y="0"/>
                </a:lnTo>
                <a:lnTo>
                  <a:pt x="120000" y="120000"/>
                </a:lnTo>
                <a:lnTo>
                  <a:pt x="0" y="120000"/>
                </a:lnTo>
                <a:close/>
              </a:path>
            </a:pathLst>
          </a:custGeom>
        </p:spPr>
      </p:sp>
      <p:sp>
        <p:nvSpPr>
          <p:cNvPr id="378" name="Google Shape;378;g1915cf9a566_0_41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85" name="Shape 385"/>
        <p:cNvGrpSpPr/>
        <p:nvPr/>
      </p:nvGrpSpPr>
      <p:grpSpPr>
        <a:xfrm>
          <a:off x="0" y="0"/>
          <a:ext cx="0" cy="0"/>
          <a:chOff x="0" y="0"/>
          <a:chExt cx="0" cy="0"/>
        </a:xfrm>
      </p:grpSpPr>
      <p:sp>
        <p:nvSpPr>
          <p:cNvPr id="386" name="Google Shape;386;g1915cf9a566_0_426:notes"/>
          <p:cNvSpPr/>
          <p:nvPr>
            <p:ph idx="2" type="sldImg"/>
          </p:nvPr>
        </p:nvSpPr>
        <p:spPr>
          <a:xfrm>
            <a:off x="2317725" y="685800"/>
            <a:ext cx="2223300" cy="3429000"/>
          </a:xfrm>
          <a:custGeom>
            <a:rect b="b" l="l" r="r" t="t"/>
            <a:pathLst>
              <a:path extrusionOk="0" h="120000" w="120000">
                <a:moveTo>
                  <a:pt x="0" y="0"/>
                </a:moveTo>
                <a:lnTo>
                  <a:pt x="120000" y="0"/>
                </a:lnTo>
                <a:lnTo>
                  <a:pt x="120000" y="120000"/>
                </a:lnTo>
                <a:lnTo>
                  <a:pt x="0" y="120000"/>
                </a:lnTo>
                <a:close/>
              </a:path>
            </a:pathLst>
          </a:custGeom>
        </p:spPr>
      </p:sp>
      <p:sp>
        <p:nvSpPr>
          <p:cNvPr id="387" name="Google Shape;387;g1915cf9a566_0_42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94" name="Shape 394"/>
        <p:cNvGrpSpPr/>
        <p:nvPr/>
      </p:nvGrpSpPr>
      <p:grpSpPr>
        <a:xfrm>
          <a:off x="0" y="0"/>
          <a:ext cx="0" cy="0"/>
          <a:chOff x="0" y="0"/>
          <a:chExt cx="0" cy="0"/>
        </a:xfrm>
      </p:grpSpPr>
      <p:sp>
        <p:nvSpPr>
          <p:cNvPr id="395" name="Google Shape;395;g1915cf9a566_0_434:notes"/>
          <p:cNvSpPr/>
          <p:nvPr>
            <p:ph idx="2" type="sldImg"/>
          </p:nvPr>
        </p:nvSpPr>
        <p:spPr>
          <a:xfrm>
            <a:off x="2317725" y="685800"/>
            <a:ext cx="2223300" cy="3429000"/>
          </a:xfrm>
          <a:custGeom>
            <a:rect b="b" l="l" r="r" t="t"/>
            <a:pathLst>
              <a:path extrusionOk="0" h="120000" w="120000">
                <a:moveTo>
                  <a:pt x="0" y="0"/>
                </a:moveTo>
                <a:lnTo>
                  <a:pt x="120000" y="0"/>
                </a:lnTo>
                <a:lnTo>
                  <a:pt x="120000" y="120000"/>
                </a:lnTo>
                <a:lnTo>
                  <a:pt x="0" y="120000"/>
                </a:lnTo>
                <a:close/>
              </a:path>
            </a:pathLst>
          </a:custGeom>
        </p:spPr>
      </p:sp>
      <p:sp>
        <p:nvSpPr>
          <p:cNvPr id="396" name="Google Shape;396;g1915cf9a566_0_43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5" name="Shape 75"/>
        <p:cNvGrpSpPr/>
        <p:nvPr/>
      </p:nvGrpSpPr>
      <p:grpSpPr>
        <a:xfrm>
          <a:off x="0" y="0"/>
          <a:ext cx="0" cy="0"/>
          <a:chOff x="0" y="0"/>
          <a:chExt cx="0" cy="0"/>
        </a:xfrm>
      </p:grpSpPr>
      <p:sp>
        <p:nvSpPr>
          <p:cNvPr id="76" name="Google Shape;76;g1915cf9a566_0_170:notes"/>
          <p:cNvSpPr/>
          <p:nvPr>
            <p:ph idx="2" type="sldImg"/>
          </p:nvPr>
        </p:nvSpPr>
        <p:spPr>
          <a:xfrm>
            <a:off x="2317725" y="685800"/>
            <a:ext cx="2223300" cy="3429000"/>
          </a:xfrm>
          <a:custGeom>
            <a:rect b="b" l="l" r="r" t="t"/>
            <a:pathLst>
              <a:path extrusionOk="0" h="120000" w="120000">
                <a:moveTo>
                  <a:pt x="0" y="0"/>
                </a:moveTo>
                <a:lnTo>
                  <a:pt x="120000" y="0"/>
                </a:lnTo>
                <a:lnTo>
                  <a:pt x="120000" y="120000"/>
                </a:lnTo>
                <a:lnTo>
                  <a:pt x="0" y="120000"/>
                </a:lnTo>
                <a:close/>
              </a:path>
            </a:pathLst>
          </a:custGeom>
        </p:spPr>
      </p:sp>
      <p:sp>
        <p:nvSpPr>
          <p:cNvPr id="77" name="Google Shape;77;g1915cf9a566_0_17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03" name="Shape 403"/>
        <p:cNvGrpSpPr/>
        <p:nvPr/>
      </p:nvGrpSpPr>
      <p:grpSpPr>
        <a:xfrm>
          <a:off x="0" y="0"/>
          <a:ext cx="0" cy="0"/>
          <a:chOff x="0" y="0"/>
          <a:chExt cx="0" cy="0"/>
        </a:xfrm>
      </p:grpSpPr>
      <p:sp>
        <p:nvSpPr>
          <p:cNvPr id="404" name="Google Shape;404;g1915cf9a566_0_442:notes"/>
          <p:cNvSpPr/>
          <p:nvPr>
            <p:ph idx="2" type="sldImg"/>
          </p:nvPr>
        </p:nvSpPr>
        <p:spPr>
          <a:xfrm>
            <a:off x="2317725" y="685800"/>
            <a:ext cx="2223300" cy="3429000"/>
          </a:xfrm>
          <a:custGeom>
            <a:rect b="b" l="l" r="r" t="t"/>
            <a:pathLst>
              <a:path extrusionOk="0" h="120000" w="120000">
                <a:moveTo>
                  <a:pt x="0" y="0"/>
                </a:moveTo>
                <a:lnTo>
                  <a:pt x="120000" y="0"/>
                </a:lnTo>
                <a:lnTo>
                  <a:pt x="120000" y="120000"/>
                </a:lnTo>
                <a:lnTo>
                  <a:pt x="0" y="120000"/>
                </a:lnTo>
                <a:close/>
              </a:path>
            </a:pathLst>
          </a:custGeom>
        </p:spPr>
      </p:sp>
      <p:sp>
        <p:nvSpPr>
          <p:cNvPr id="405" name="Google Shape;405;g1915cf9a566_0_44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14" name="Shape 414"/>
        <p:cNvGrpSpPr/>
        <p:nvPr/>
      </p:nvGrpSpPr>
      <p:grpSpPr>
        <a:xfrm>
          <a:off x="0" y="0"/>
          <a:ext cx="0" cy="0"/>
          <a:chOff x="0" y="0"/>
          <a:chExt cx="0" cy="0"/>
        </a:xfrm>
      </p:grpSpPr>
      <p:sp>
        <p:nvSpPr>
          <p:cNvPr id="415" name="Google Shape;415;g1915cf9a566_0_148:notes"/>
          <p:cNvSpPr/>
          <p:nvPr>
            <p:ph idx="2" type="sldImg"/>
          </p:nvPr>
        </p:nvSpPr>
        <p:spPr>
          <a:xfrm>
            <a:off x="2317725" y="685800"/>
            <a:ext cx="2223300" cy="3429000"/>
          </a:xfrm>
          <a:custGeom>
            <a:rect b="b" l="l" r="r" t="t"/>
            <a:pathLst>
              <a:path extrusionOk="0" h="120000" w="120000">
                <a:moveTo>
                  <a:pt x="0" y="0"/>
                </a:moveTo>
                <a:lnTo>
                  <a:pt x="120000" y="0"/>
                </a:lnTo>
                <a:lnTo>
                  <a:pt x="120000" y="120000"/>
                </a:lnTo>
                <a:lnTo>
                  <a:pt x="0" y="120000"/>
                </a:lnTo>
                <a:close/>
              </a:path>
            </a:pathLst>
          </a:custGeom>
        </p:spPr>
      </p:sp>
      <p:sp>
        <p:nvSpPr>
          <p:cNvPr id="416" name="Google Shape;416;g1915cf9a566_0_14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23" name="Shape 423"/>
        <p:cNvGrpSpPr/>
        <p:nvPr/>
      </p:nvGrpSpPr>
      <p:grpSpPr>
        <a:xfrm>
          <a:off x="0" y="0"/>
          <a:ext cx="0" cy="0"/>
          <a:chOff x="0" y="0"/>
          <a:chExt cx="0" cy="0"/>
        </a:xfrm>
      </p:grpSpPr>
      <p:sp>
        <p:nvSpPr>
          <p:cNvPr id="424" name="Google Shape;424;g1915cf9a566_0_450:notes"/>
          <p:cNvSpPr/>
          <p:nvPr>
            <p:ph idx="2" type="sldImg"/>
          </p:nvPr>
        </p:nvSpPr>
        <p:spPr>
          <a:xfrm>
            <a:off x="2317725" y="685800"/>
            <a:ext cx="2223300" cy="3429000"/>
          </a:xfrm>
          <a:custGeom>
            <a:rect b="b" l="l" r="r" t="t"/>
            <a:pathLst>
              <a:path extrusionOk="0" h="120000" w="120000">
                <a:moveTo>
                  <a:pt x="0" y="0"/>
                </a:moveTo>
                <a:lnTo>
                  <a:pt x="120000" y="0"/>
                </a:lnTo>
                <a:lnTo>
                  <a:pt x="120000" y="120000"/>
                </a:lnTo>
                <a:lnTo>
                  <a:pt x="0" y="120000"/>
                </a:lnTo>
                <a:close/>
              </a:path>
            </a:pathLst>
          </a:custGeom>
        </p:spPr>
      </p:sp>
      <p:sp>
        <p:nvSpPr>
          <p:cNvPr id="425" name="Google Shape;425;g1915cf9a566_0_45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32" name="Shape 432"/>
        <p:cNvGrpSpPr/>
        <p:nvPr/>
      </p:nvGrpSpPr>
      <p:grpSpPr>
        <a:xfrm>
          <a:off x="0" y="0"/>
          <a:ext cx="0" cy="0"/>
          <a:chOff x="0" y="0"/>
          <a:chExt cx="0" cy="0"/>
        </a:xfrm>
      </p:grpSpPr>
      <p:sp>
        <p:nvSpPr>
          <p:cNvPr id="433" name="Google Shape;433;g1915cf9a566_0_458:notes"/>
          <p:cNvSpPr/>
          <p:nvPr>
            <p:ph idx="2" type="sldImg"/>
          </p:nvPr>
        </p:nvSpPr>
        <p:spPr>
          <a:xfrm>
            <a:off x="2317725" y="685800"/>
            <a:ext cx="2223300" cy="3429000"/>
          </a:xfrm>
          <a:custGeom>
            <a:rect b="b" l="l" r="r" t="t"/>
            <a:pathLst>
              <a:path extrusionOk="0" h="120000" w="120000">
                <a:moveTo>
                  <a:pt x="0" y="0"/>
                </a:moveTo>
                <a:lnTo>
                  <a:pt x="120000" y="0"/>
                </a:lnTo>
                <a:lnTo>
                  <a:pt x="120000" y="120000"/>
                </a:lnTo>
                <a:lnTo>
                  <a:pt x="0" y="120000"/>
                </a:lnTo>
                <a:close/>
              </a:path>
            </a:pathLst>
          </a:custGeom>
        </p:spPr>
      </p:sp>
      <p:sp>
        <p:nvSpPr>
          <p:cNvPr id="434" name="Google Shape;434;g1915cf9a566_0_45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41" name="Shape 441"/>
        <p:cNvGrpSpPr/>
        <p:nvPr/>
      </p:nvGrpSpPr>
      <p:grpSpPr>
        <a:xfrm>
          <a:off x="0" y="0"/>
          <a:ext cx="0" cy="0"/>
          <a:chOff x="0" y="0"/>
          <a:chExt cx="0" cy="0"/>
        </a:xfrm>
      </p:grpSpPr>
      <p:sp>
        <p:nvSpPr>
          <p:cNvPr id="442" name="Google Shape;442;g1915cf9a566_0_466:notes"/>
          <p:cNvSpPr/>
          <p:nvPr>
            <p:ph idx="2" type="sldImg"/>
          </p:nvPr>
        </p:nvSpPr>
        <p:spPr>
          <a:xfrm>
            <a:off x="2317725" y="685800"/>
            <a:ext cx="2223300" cy="3429000"/>
          </a:xfrm>
          <a:custGeom>
            <a:rect b="b" l="l" r="r" t="t"/>
            <a:pathLst>
              <a:path extrusionOk="0" h="120000" w="120000">
                <a:moveTo>
                  <a:pt x="0" y="0"/>
                </a:moveTo>
                <a:lnTo>
                  <a:pt x="120000" y="0"/>
                </a:lnTo>
                <a:lnTo>
                  <a:pt x="120000" y="120000"/>
                </a:lnTo>
                <a:lnTo>
                  <a:pt x="0" y="120000"/>
                </a:lnTo>
                <a:close/>
              </a:path>
            </a:pathLst>
          </a:custGeom>
        </p:spPr>
      </p:sp>
      <p:sp>
        <p:nvSpPr>
          <p:cNvPr id="443" name="Google Shape;443;g1915cf9a566_0_46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50" name="Shape 450"/>
        <p:cNvGrpSpPr/>
        <p:nvPr/>
      </p:nvGrpSpPr>
      <p:grpSpPr>
        <a:xfrm>
          <a:off x="0" y="0"/>
          <a:ext cx="0" cy="0"/>
          <a:chOff x="0" y="0"/>
          <a:chExt cx="0" cy="0"/>
        </a:xfrm>
      </p:grpSpPr>
      <p:sp>
        <p:nvSpPr>
          <p:cNvPr id="451" name="Google Shape;451;g1915cf9a566_0_474:notes"/>
          <p:cNvSpPr/>
          <p:nvPr>
            <p:ph idx="2" type="sldImg"/>
          </p:nvPr>
        </p:nvSpPr>
        <p:spPr>
          <a:xfrm>
            <a:off x="2317725" y="685800"/>
            <a:ext cx="2223300" cy="3429000"/>
          </a:xfrm>
          <a:custGeom>
            <a:rect b="b" l="l" r="r" t="t"/>
            <a:pathLst>
              <a:path extrusionOk="0" h="120000" w="120000">
                <a:moveTo>
                  <a:pt x="0" y="0"/>
                </a:moveTo>
                <a:lnTo>
                  <a:pt x="120000" y="0"/>
                </a:lnTo>
                <a:lnTo>
                  <a:pt x="120000" y="120000"/>
                </a:lnTo>
                <a:lnTo>
                  <a:pt x="0" y="120000"/>
                </a:lnTo>
                <a:close/>
              </a:path>
            </a:pathLst>
          </a:custGeom>
        </p:spPr>
      </p:sp>
      <p:sp>
        <p:nvSpPr>
          <p:cNvPr id="452" name="Google Shape;452;g1915cf9a566_0_47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59" name="Shape 459"/>
        <p:cNvGrpSpPr/>
        <p:nvPr/>
      </p:nvGrpSpPr>
      <p:grpSpPr>
        <a:xfrm>
          <a:off x="0" y="0"/>
          <a:ext cx="0" cy="0"/>
          <a:chOff x="0" y="0"/>
          <a:chExt cx="0" cy="0"/>
        </a:xfrm>
      </p:grpSpPr>
      <p:sp>
        <p:nvSpPr>
          <p:cNvPr id="460" name="Google Shape;460;g1915cf9a566_0_482:notes"/>
          <p:cNvSpPr/>
          <p:nvPr>
            <p:ph idx="2" type="sldImg"/>
          </p:nvPr>
        </p:nvSpPr>
        <p:spPr>
          <a:xfrm>
            <a:off x="2317725" y="685800"/>
            <a:ext cx="2223300" cy="3429000"/>
          </a:xfrm>
          <a:custGeom>
            <a:rect b="b" l="l" r="r" t="t"/>
            <a:pathLst>
              <a:path extrusionOk="0" h="120000" w="120000">
                <a:moveTo>
                  <a:pt x="0" y="0"/>
                </a:moveTo>
                <a:lnTo>
                  <a:pt x="120000" y="0"/>
                </a:lnTo>
                <a:lnTo>
                  <a:pt x="120000" y="120000"/>
                </a:lnTo>
                <a:lnTo>
                  <a:pt x="0" y="120000"/>
                </a:lnTo>
                <a:close/>
              </a:path>
            </a:pathLst>
          </a:custGeom>
        </p:spPr>
      </p:sp>
      <p:sp>
        <p:nvSpPr>
          <p:cNvPr id="461" name="Google Shape;461;g1915cf9a566_0_48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68" name="Shape 468"/>
        <p:cNvGrpSpPr/>
        <p:nvPr/>
      </p:nvGrpSpPr>
      <p:grpSpPr>
        <a:xfrm>
          <a:off x="0" y="0"/>
          <a:ext cx="0" cy="0"/>
          <a:chOff x="0" y="0"/>
          <a:chExt cx="0" cy="0"/>
        </a:xfrm>
      </p:grpSpPr>
      <p:sp>
        <p:nvSpPr>
          <p:cNvPr id="469" name="Google Shape;469;g1915cf9a566_0_490:notes"/>
          <p:cNvSpPr/>
          <p:nvPr>
            <p:ph idx="2" type="sldImg"/>
          </p:nvPr>
        </p:nvSpPr>
        <p:spPr>
          <a:xfrm>
            <a:off x="2317725" y="685800"/>
            <a:ext cx="2223300" cy="3429000"/>
          </a:xfrm>
          <a:custGeom>
            <a:rect b="b" l="l" r="r" t="t"/>
            <a:pathLst>
              <a:path extrusionOk="0" h="120000" w="120000">
                <a:moveTo>
                  <a:pt x="0" y="0"/>
                </a:moveTo>
                <a:lnTo>
                  <a:pt x="120000" y="0"/>
                </a:lnTo>
                <a:lnTo>
                  <a:pt x="120000" y="120000"/>
                </a:lnTo>
                <a:lnTo>
                  <a:pt x="0" y="120000"/>
                </a:lnTo>
                <a:close/>
              </a:path>
            </a:pathLst>
          </a:custGeom>
        </p:spPr>
      </p:sp>
      <p:sp>
        <p:nvSpPr>
          <p:cNvPr id="470" name="Google Shape;470;g1915cf9a566_0_49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77" name="Shape 477"/>
        <p:cNvGrpSpPr/>
        <p:nvPr/>
      </p:nvGrpSpPr>
      <p:grpSpPr>
        <a:xfrm>
          <a:off x="0" y="0"/>
          <a:ext cx="0" cy="0"/>
          <a:chOff x="0" y="0"/>
          <a:chExt cx="0" cy="0"/>
        </a:xfrm>
      </p:grpSpPr>
      <p:sp>
        <p:nvSpPr>
          <p:cNvPr id="478" name="Google Shape;478;g1915cf9a566_0_498:notes"/>
          <p:cNvSpPr/>
          <p:nvPr>
            <p:ph idx="2" type="sldImg"/>
          </p:nvPr>
        </p:nvSpPr>
        <p:spPr>
          <a:xfrm>
            <a:off x="2317725" y="685800"/>
            <a:ext cx="2223300" cy="3429000"/>
          </a:xfrm>
          <a:custGeom>
            <a:rect b="b" l="l" r="r" t="t"/>
            <a:pathLst>
              <a:path extrusionOk="0" h="120000" w="120000">
                <a:moveTo>
                  <a:pt x="0" y="0"/>
                </a:moveTo>
                <a:lnTo>
                  <a:pt x="120000" y="0"/>
                </a:lnTo>
                <a:lnTo>
                  <a:pt x="120000" y="120000"/>
                </a:lnTo>
                <a:lnTo>
                  <a:pt x="0" y="120000"/>
                </a:lnTo>
                <a:close/>
              </a:path>
            </a:pathLst>
          </a:custGeom>
        </p:spPr>
      </p:sp>
      <p:sp>
        <p:nvSpPr>
          <p:cNvPr id="479" name="Google Shape;479;g1915cf9a566_0_49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86" name="Shape 486"/>
        <p:cNvGrpSpPr/>
        <p:nvPr/>
      </p:nvGrpSpPr>
      <p:grpSpPr>
        <a:xfrm>
          <a:off x="0" y="0"/>
          <a:ext cx="0" cy="0"/>
          <a:chOff x="0" y="0"/>
          <a:chExt cx="0" cy="0"/>
        </a:xfrm>
      </p:grpSpPr>
      <p:sp>
        <p:nvSpPr>
          <p:cNvPr id="487" name="Google Shape;487;g1915cf9a566_0_506:notes"/>
          <p:cNvSpPr/>
          <p:nvPr>
            <p:ph idx="2" type="sldImg"/>
          </p:nvPr>
        </p:nvSpPr>
        <p:spPr>
          <a:xfrm>
            <a:off x="2317725" y="685800"/>
            <a:ext cx="2223300" cy="3429000"/>
          </a:xfrm>
          <a:custGeom>
            <a:rect b="b" l="l" r="r" t="t"/>
            <a:pathLst>
              <a:path extrusionOk="0" h="120000" w="120000">
                <a:moveTo>
                  <a:pt x="0" y="0"/>
                </a:moveTo>
                <a:lnTo>
                  <a:pt x="120000" y="0"/>
                </a:lnTo>
                <a:lnTo>
                  <a:pt x="120000" y="120000"/>
                </a:lnTo>
                <a:lnTo>
                  <a:pt x="0" y="120000"/>
                </a:lnTo>
                <a:close/>
              </a:path>
            </a:pathLst>
          </a:custGeom>
        </p:spPr>
      </p:sp>
      <p:sp>
        <p:nvSpPr>
          <p:cNvPr id="488" name="Google Shape;488;g1915cf9a566_0_50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4" name="Shape 84"/>
        <p:cNvGrpSpPr/>
        <p:nvPr/>
      </p:nvGrpSpPr>
      <p:grpSpPr>
        <a:xfrm>
          <a:off x="0" y="0"/>
          <a:ext cx="0" cy="0"/>
          <a:chOff x="0" y="0"/>
          <a:chExt cx="0" cy="0"/>
        </a:xfrm>
      </p:grpSpPr>
      <p:sp>
        <p:nvSpPr>
          <p:cNvPr id="85" name="Google Shape;85;g1915cf9a566_0_178:notes"/>
          <p:cNvSpPr/>
          <p:nvPr>
            <p:ph idx="2" type="sldImg"/>
          </p:nvPr>
        </p:nvSpPr>
        <p:spPr>
          <a:xfrm>
            <a:off x="2317725" y="685800"/>
            <a:ext cx="2223300" cy="3429000"/>
          </a:xfrm>
          <a:custGeom>
            <a:rect b="b" l="l" r="r" t="t"/>
            <a:pathLst>
              <a:path extrusionOk="0" h="120000" w="120000">
                <a:moveTo>
                  <a:pt x="0" y="0"/>
                </a:moveTo>
                <a:lnTo>
                  <a:pt x="120000" y="0"/>
                </a:lnTo>
                <a:lnTo>
                  <a:pt x="120000" y="120000"/>
                </a:lnTo>
                <a:lnTo>
                  <a:pt x="0" y="120000"/>
                </a:lnTo>
                <a:close/>
              </a:path>
            </a:pathLst>
          </a:custGeom>
        </p:spPr>
      </p:sp>
      <p:sp>
        <p:nvSpPr>
          <p:cNvPr id="86" name="Google Shape;86;g1915cf9a566_0_17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95" name="Shape 495"/>
        <p:cNvGrpSpPr/>
        <p:nvPr/>
      </p:nvGrpSpPr>
      <p:grpSpPr>
        <a:xfrm>
          <a:off x="0" y="0"/>
          <a:ext cx="0" cy="0"/>
          <a:chOff x="0" y="0"/>
          <a:chExt cx="0" cy="0"/>
        </a:xfrm>
      </p:grpSpPr>
      <p:sp>
        <p:nvSpPr>
          <p:cNvPr id="496" name="Google Shape;496;g1915cf9a566_0_514:notes"/>
          <p:cNvSpPr/>
          <p:nvPr>
            <p:ph idx="2" type="sldImg"/>
          </p:nvPr>
        </p:nvSpPr>
        <p:spPr>
          <a:xfrm>
            <a:off x="2317725" y="685800"/>
            <a:ext cx="2223300" cy="3429000"/>
          </a:xfrm>
          <a:custGeom>
            <a:rect b="b" l="l" r="r" t="t"/>
            <a:pathLst>
              <a:path extrusionOk="0" h="120000" w="120000">
                <a:moveTo>
                  <a:pt x="0" y="0"/>
                </a:moveTo>
                <a:lnTo>
                  <a:pt x="120000" y="0"/>
                </a:lnTo>
                <a:lnTo>
                  <a:pt x="120000" y="120000"/>
                </a:lnTo>
                <a:lnTo>
                  <a:pt x="0" y="120000"/>
                </a:lnTo>
                <a:close/>
              </a:path>
            </a:pathLst>
          </a:custGeom>
        </p:spPr>
      </p:sp>
      <p:sp>
        <p:nvSpPr>
          <p:cNvPr id="497" name="Google Shape;497;g1915cf9a566_0_51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4" name="Shape 504"/>
        <p:cNvGrpSpPr/>
        <p:nvPr/>
      </p:nvGrpSpPr>
      <p:grpSpPr>
        <a:xfrm>
          <a:off x="0" y="0"/>
          <a:ext cx="0" cy="0"/>
          <a:chOff x="0" y="0"/>
          <a:chExt cx="0" cy="0"/>
        </a:xfrm>
      </p:grpSpPr>
      <p:sp>
        <p:nvSpPr>
          <p:cNvPr id="505" name="Google Shape;505;g1915cf9a566_0_522:notes"/>
          <p:cNvSpPr/>
          <p:nvPr>
            <p:ph idx="2" type="sldImg"/>
          </p:nvPr>
        </p:nvSpPr>
        <p:spPr>
          <a:xfrm>
            <a:off x="2317725" y="685800"/>
            <a:ext cx="2223300" cy="3429000"/>
          </a:xfrm>
          <a:custGeom>
            <a:rect b="b" l="l" r="r" t="t"/>
            <a:pathLst>
              <a:path extrusionOk="0" h="120000" w="120000">
                <a:moveTo>
                  <a:pt x="0" y="0"/>
                </a:moveTo>
                <a:lnTo>
                  <a:pt x="120000" y="0"/>
                </a:lnTo>
                <a:lnTo>
                  <a:pt x="120000" y="120000"/>
                </a:lnTo>
                <a:lnTo>
                  <a:pt x="0" y="120000"/>
                </a:lnTo>
                <a:close/>
              </a:path>
            </a:pathLst>
          </a:custGeom>
        </p:spPr>
      </p:sp>
      <p:sp>
        <p:nvSpPr>
          <p:cNvPr id="506" name="Google Shape;506;g1915cf9a566_0_52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13" name="Shape 513"/>
        <p:cNvGrpSpPr/>
        <p:nvPr/>
      </p:nvGrpSpPr>
      <p:grpSpPr>
        <a:xfrm>
          <a:off x="0" y="0"/>
          <a:ext cx="0" cy="0"/>
          <a:chOff x="0" y="0"/>
          <a:chExt cx="0" cy="0"/>
        </a:xfrm>
      </p:grpSpPr>
      <p:sp>
        <p:nvSpPr>
          <p:cNvPr id="514" name="Google Shape;514;g1915cf9a566_0_530:notes"/>
          <p:cNvSpPr/>
          <p:nvPr>
            <p:ph idx="2" type="sldImg"/>
          </p:nvPr>
        </p:nvSpPr>
        <p:spPr>
          <a:xfrm>
            <a:off x="2317725" y="685800"/>
            <a:ext cx="2223300" cy="3429000"/>
          </a:xfrm>
          <a:custGeom>
            <a:rect b="b" l="l" r="r" t="t"/>
            <a:pathLst>
              <a:path extrusionOk="0" h="120000" w="120000">
                <a:moveTo>
                  <a:pt x="0" y="0"/>
                </a:moveTo>
                <a:lnTo>
                  <a:pt x="120000" y="0"/>
                </a:lnTo>
                <a:lnTo>
                  <a:pt x="120000" y="120000"/>
                </a:lnTo>
                <a:lnTo>
                  <a:pt x="0" y="120000"/>
                </a:lnTo>
                <a:close/>
              </a:path>
            </a:pathLst>
          </a:custGeom>
        </p:spPr>
      </p:sp>
      <p:sp>
        <p:nvSpPr>
          <p:cNvPr id="515" name="Google Shape;515;g1915cf9a566_0_53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22" name="Shape 522"/>
        <p:cNvGrpSpPr/>
        <p:nvPr/>
      </p:nvGrpSpPr>
      <p:grpSpPr>
        <a:xfrm>
          <a:off x="0" y="0"/>
          <a:ext cx="0" cy="0"/>
          <a:chOff x="0" y="0"/>
          <a:chExt cx="0" cy="0"/>
        </a:xfrm>
      </p:grpSpPr>
      <p:sp>
        <p:nvSpPr>
          <p:cNvPr id="523" name="Google Shape;523;g1915cf9a566_0_538:notes"/>
          <p:cNvSpPr/>
          <p:nvPr>
            <p:ph idx="2" type="sldImg"/>
          </p:nvPr>
        </p:nvSpPr>
        <p:spPr>
          <a:xfrm>
            <a:off x="2317725" y="685800"/>
            <a:ext cx="2223300" cy="3429000"/>
          </a:xfrm>
          <a:custGeom>
            <a:rect b="b" l="l" r="r" t="t"/>
            <a:pathLst>
              <a:path extrusionOk="0" h="120000" w="120000">
                <a:moveTo>
                  <a:pt x="0" y="0"/>
                </a:moveTo>
                <a:lnTo>
                  <a:pt x="120000" y="0"/>
                </a:lnTo>
                <a:lnTo>
                  <a:pt x="120000" y="120000"/>
                </a:lnTo>
                <a:lnTo>
                  <a:pt x="0" y="120000"/>
                </a:lnTo>
                <a:close/>
              </a:path>
            </a:pathLst>
          </a:custGeom>
        </p:spPr>
      </p:sp>
      <p:sp>
        <p:nvSpPr>
          <p:cNvPr id="524" name="Google Shape;524;g1915cf9a566_0_53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33" name="Shape 533"/>
        <p:cNvGrpSpPr/>
        <p:nvPr/>
      </p:nvGrpSpPr>
      <p:grpSpPr>
        <a:xfrm>
          <a:off x="0" y="0"/>
          <a:ext cx="0" cy="0"/>
          <a:chOff x="0" y="0"/>
          <a:chExt cx="0" cy="0"/>
        </a:xfrm>
      </p:grpSpPr>
      <p:sp>
        <p:nvSpPr>
          <p:cNvPr id="534" name="Google Shape;534;g1915cf9a566_1_71:notes"/>
          <p:cNvSpPr/>
          <p:nvPr>
            <p:ph idx="2" type="sldImg"/>
          </p:nvPr>
        </p:nvSpPr>
        <p:spPr>
          <a:xfrm>
            <a:off x="2317725" y="685800"/>
            <a:ext cx="2223300" cy="3429000"/>
          </a:xfrm>
          <a:custGeom>
            <a:rect b="b" l="l" r="r" t="t"/>
            <a:pathLst>
              <a:path extrusionOk="0" h="120000" w="120000">
                <a:moveTo>
                  <a:pt x="0" y="0"/>
                </a:moveTo>
                <a:lnTo>
                  <a:pt x="120000" y="0"/>
                </a:lnTo>
                <a:lnTo>
                  <a:pt x="120000" y="120000"/>
                </a:lnTo>
                <a:lnTo>
                  <a:pt x="0" y="120000"/>
                </a:lnTo>
                <a:close/>
              </a:path>
            </a:pathLst>
          </a:custGeom>
        </p:spPr>
      </p:sp>
      <p:sp>
        <p:nvSpPr>
          <p:cNvPr id="535" name="Google Shape;535;g1915cf9a566_1_7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40" name="Shape 540"/>
        <p:cNvGrpSpPr/>
        <p:nvPr/>
      </p:nvGrpSpPr>
      <p:grpSpPr>
        <a:xfrm>
          <a:off x="0" y="0"/>
          <a:ext cx="0" cy="0"/>
          <a:chOff x="0" y="0"/>
          <a:chExt cx="0" cy="0"/>
        </a:xfrm>
      </p:grpSpPr>
      <p:sp>
        <p:nvSpPr>
          <p:cNvPr id="541" name="Google Shape;541;g1915cf9a566_1_62:notes"/>
          <p:cNvSpPr/>
          <p:nvPr>
            <p:ph idx="2" type="sldImg"/>
          </p:nvPr>
        </p:nvSpPr>
        <p:spPr>
          <a:xfrm>
            <a:off x="2317725" y="685800"/>
            <a:ext cx="2223300" cy="3429000"/>
          </a:xfrm>
          <a:custGeom>
            <a:rect b="b" l="l" r="r" t="t"/>
            <a:pathLst>
              <a:path extrusionOk="0" h="120000" w="120000">
                <a:moveTo>
                  <a:pt x="0" y="0"/>
                </a:moveTo>
                <a:lnTo>
                  <a:pt x="120000" y="0"/>
                </a:lnTo>
                <a:lnTo>
                  <a:pt x="120000" y="120000"/>
                </a:lnTo>
                <a:lnTo>
                  <a:pt x="0" y="120000"/>
                </a:lnTo>
                <a:close/>
              </a:path>
            </a:pathLst>
          </a:custGeom>
        </p:spPr>
      </p:sp>
      <p:sp>
        <p:nvSpPr>
          <p:cNvPr id="542" name="Google Shape;542;g1915cf9a566_1_6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3" name="Shape 93"/>
        <p:cNvGrpSpPr/>
        <p:nvPr/>
      </p:nvGrpSpPr>
      <p:grpSpPr>
        <a:xfrm>
          <a:off x="0" y="0"/>
          <a:ext cx="0" cy="0"/>
          <a:chOff x="0" y="0"/>
          <a:chExt cx="0" cy="0"/>
        </a:xfrm>
      </p:grpSpPr>
      <p:sp>
        <p:nvSpPr>
          <p:cNvPr id="94" name="Google Shape;94;g1915cf9a566_0_186:notes"/>
          <p:cNvSpPr/>
          <p:nvPr>
            <p:ph idx="2" type="sldImg"/>
          </p:nvPr>
        </p:nvSpPr>
        <p:spPr>
          <a:xfrm>
            <a:off x="2317725" y="685800"/>
            <a:ext cx="2223300" cy="3429000"/>
          </a:xfrm>
          <a:custGeom>
            <a:rect b="b" l="l" r="r" t="t"/>
            <a:pathLst>
              <a:path extrusionOk="0" h="120000" w="120000">
                <a:moveTo>
                  <a:pt x="0" y="0"/>
                </a:moveTo>
                <a:lnTo>
                  <a:pt x="120000" y="0"/>
                </a:lnTo>
                <a:lnTo>
                  <a:pt x="120000" y="120000"/>
                </a:lnTo>
                <a:lnTo>
                  <a:pt x="0" y="120000"/>
                </a:lnTo>
                <a:close/>
              </a:path>
            </a:pathLst>
          </a:custGeom>
        </p:spPr>
      </p:sp>
      <p:sp>
        <p:nvSpPr>
          <p:cNvPr id="95" name="Google Shape;95;g1915cf9a566_0_18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2" name="Shape 102"/>
        <p:cNvGrpSpPr/>
        <p:nvPr/>
      </p:nvGrpSpPr>
      <p:grpSpPr>
        <a:xfrm>
          <a:off x="0" y="0"/>
          <a:ext cx="0" cy="0"/>
          <a:chOff x="0" y="0"/>
          <a:chExt cx="0" cy="0"/>
        </a:xfrm>
      </p:grpSpPr>
      <p:sp>
        <p:nvSpPr>
          <p:cNvPr id="103" name="Google Shape;103;g1915cf9a566_0_194:notes"/>
          <p:cNvSpPr/>
          <p:nvPr>
            <p:ph idx="2" type="sldImg"/>
          </p:nvPr>
        </p:nvSpPr>
        <p:spPr>
          <a:xfrm>
            <a:off x="2317725" y="685800"/>
            <a:ext cx="2223300" cy="3429000"/>
          </a:xfrm>
          <a:custGeom>
            <a:rect b="b" l="l" r="r" t="t"/>
            <a:pathLst>
              <a:path extrusionOk="0" h="120000" w="120000">
                <a:moveTo>
                  <a:pt x="0" y="0"/>
                </a:moveTo>
                <a:lnTo>
                  <a:pt x="120000" y="0"/>
                </a:lnTo>
                <a:lnTo>
                  <a:pt x="120000" y="120000"/>
                </a:lnTo>
                <a:lnTo>
                  <a:pt x="0" y="120000"/>
                </a:lnTo>
                <a:close/>
              </a:path>
            </a:pathLst>
          </a:custGeom>
        </p:spPr>
      </p:sp>
      <p:sp>
        <p:nvSpPr>
          <p:cNvPr id="104" name="Google Shape;104;g1915cf9a566_0_19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1" name="Shape 111"/>
        <p:cNvGrpSpPr/>
        <p:nvPr/>
      </p:nvGrpSpPr>
      <p:grpSpPr>
        <a:xfrm>
          <a:off x="0" y="0"/>
          <a:ext cx="0" cy="0"/>
          <a:chOff x="0" y="0"/>
          <a:chExt cx="0" cy="0"/>
        </a:xfrm>
      </p:grpSpPr>
      <p:sp>
        <p:nvSpPr>
          <p:cNvPr id="112" name="Google Shape;112;g1915cf9a566_0_202:notes"/>
          <p:cNvSpPr/>
          <p:nvPr>
            <p:ph idx="2" type="sldImg"/>
          </p:nvPr>
        </p:nvSpPr>
        <p:spPr>
          <a:xfrm>
            <a:off x="2317725" y="685800"/>
            <a:ext cx="2223300" cy="3429000"/>
          </a:xfrm>
          <a:custGeom>
            <a:rect b="b" l="l" r="r" t="t"/>
            <a:pathLst>
              <a:path extrusionOk="0" h="120000" w="120000">
                <a:moveTo>
                  <a:pt x="0" y="0"/>
                </a:moveTo>
                <a:lnTo>
                  <a:pt x="120000" y="0"/>
                </a:lnTo>
                <a:lnTo>
                  <a:pt x="120000" y="120000"/>
                </a:lnTo>
                <a:lnTo>
                  <a:pt x="0" y="120000"/>
                </a:lnTo>
                <a:close/>
              </a:path>
            </a:pathLst>
          </a:custGeom>
        </p:spPr>
      </p:sp>
      <p:sp>
        <p:nvSpPr>
          <p:cNvPr id="113" name="Google Shape;113;g1915cf9a566_0_20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0" name="Shape 120"/>
        <p:cNvGrpSpPr/>
        <p:nvPr/>
      </p:nvGrpSpPr>
      <p:grpSpPr>
        <a:xfrm>
          <a:off x="0" y="0"/>
          <a:ext cx="0" cy="0"/>
          <a:chOff x="0" y="0"/>
          <a:chExt cx="0" cy="0"/>
        </a:xfrm>
      </p:grpSpPr>
      <p:sp>
        <p:nvSpPr>
          <p:cNvPr id="121" name="Google Shape;121;g1915cf9a566_0_210:notes"/>
          <p:cNvSpPr/>
          <p:nvPr>
            <p:ph idx="2" type="sldImg"/>
          </p:nvPr>
        </p:nvSpPr>
        <p:spPr>
          <a:xfrm>
            <a:off x="2317725" y="685800"/>
            <a:ext cx="2223300" cy="3429000"/>
          </a:xfrm>
          <a:custGeom>
            <a:rect b="b" l="l" r="r" t="t"/>
            <a:pathLst>
              <a:path extrusionOk="0" h="120000" w="120000">
                <a:moveTo>
                  <a:pt x="0" y="0"/>
                </a:moveTo>
                <a:lnTo>
                  <a:pt x="120000" y="0"/>
                </a:lnTo>
                <a:lnTo>
                  <a:pt x="120000" y="120000"/>
                </a:lnTo>
                <a:lnTo>
                  <a:pt x="0" y="120000"/>
                </a:lnTo>
                <a:close/>
              </a:path>
            </a:pathLst>
          </a:custGeom>
        </p:spPr>
      </p:sp>
      <p:sp>
        <p:nvSpPr>
          <p:cNvPr id="122" name="Google Shape;122;g1915cf9a566_0_21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72405" y="474235"/>
            <a:ext cx="1979100" cy="1307400"/>
          </a:xfrm>
          <a:prstGeom prst="rect">
            <a:avLst/>
          </a:prstGeom>
        </p:spPr>
        <p:txBody>
          <a:bodyPr anchorCtr="0" anchor="b" bIns="33575" lIns="33575" spcFirstLastPara="1" rIns="33575" wrap="square" tIns="33575">
            <a:normAutofit/>
          </a:bodyPr>
          <a:lstStyle>
            <a:lvl1pPr lvl="0" algn="ctr">
              <a:spcBef>
                <a:spcPts val="0"/>
              </a:spcBef>
              <a:spcAft>
                <a:spcPts val="0"/>
              </a:spcAft>
              <a:buSzPts val="1900"/>
              <a:buNone/>
              <a:defRPr sz="1900"/>
            </a:lvl1pPr>
            <a:lvl2pPr lvl="1" algn="ctr">
              <a:spcBef>
                <a:spcPts val="0"/>
              </a:spcBef>
              <a:spcAft>
                <a:spcPts val="0"/>
              </a:spcAft>
              <a:buSzPts val="1900"/>
              <a:buNone/>
              <a:defRPr sz="1900"/>
            </a:lvl2pPr>
            <a:lvl3pPr lvl="2" algn="ctr">
              <a:spcBef>
                <a:spcPts val="0"/>
              </a:spcBef>
              <a:spcAft>
                <a:spcPts val="0"/>
              </a:spcAft>
              <a:buSzPts val="1900"/>
              <a:buNone/>
              <a:defRPr sz="1900"/>
            </a:lvl3pPr>
            <a:lvl4pPr lvl="3" algn="ctr">
              <a:spcBef>
                <a:spcPts val="0"/>
              </a:spcBef>
              <a:spcAft>
                <a:spcPts val="0"/>
              </a:spcAft>
              <a:buSzPts val="1900"/>
              <a:buNone/>
              <a:defRPr sz="1900"/>
            </a:lvl4pPr>
            <a:lvl5pPr lvl="4" algn="ctr">
              <a:spcBef>
                <a:spcPts val="0"/>
              </a:spcBef>
              <a:spcAft>
                <a:spcPts val="0"/>
              </a:spcAft>
              <a:buSzPts val="1900"/>
              <a:buNone/>
              <a:defRPr sz="1900"/>
            </a:lvl5pPr>
            <a:lvl6pPr lvl="5" algn="ctr">
              <a:spcBef>
                <a:spcPts val="0"/>
              </a:spcBef>
              <a:spcAft>
                <a:spcPts val="0"/>
              </a:spcAft>
              <a:buSzPts val="1900"/>
              <a:buNone/>
              <a:defRPr sz="1900"/>
            </a:lvl6pPr>
            <a:lvl7pPr lvl="6" algn="ctr">
              <a:spcBef>
                <a:spcPts val="0"/>
              </a:spcBef>
              <a:spcAft>
                <a:spcPts val="0"/>
              </a:spcAft>
              <a:buSzPts val="1900"/>
              <a:buNone/>
              <a:defRPr sz="1900"/>
            </a:lvl7pPr>
            <a:lvl8pPr lvl="7" algn="ctr">
              <a:spcBef>
                <a:spcPts val="0"/>
              </a:spcBef>
              <a:spcAft>
                <a:spcPts val="0"/>
              </a:spcAft>
              <a:buSzPts val="1900"/>
              <a:buNone/>
              <a:defRPr sz="1900"/>
            </a:lvl8pPr>
            <a:lvl9pPr lvl="8" algn="ctr">
              <a:spcBef>
                <a:spcPts val="0"/>
              </a:spcBef>
              <a:spcAft>
                <a:spcPts val="0"/>
              </a:spcAft>
              <a:buSzPts val="1900"/>
              <a:buNone/>
              <a:defRPr sz="1900"/>
            </a:lvl9pPr>
          </a:lstStyle>
          <a:p/>
        </p:txBody>
      </p:sp>
      <p:sp>
        <p:nvSpPr>
          <p:cNvPr id="11" name="Google Shape;11;p2"/>
          <p:cNvSpPr txBox="1"/>
          <p:nvPr>
            <p:ph idx="1" type="subTitle"/>
          </p:nvPr>
        </p:nvSpPr>
        <p:spPr>
          <a:xfrm>
            <a:off x="72403" y="1805112"/>
            <a:ext cx="1979100" cy="504900"/>
          </a:xfrm>
          <a:prstGeom prst="rect">
            <a:avLst/>
          </a:prstGeom>
        </p:spPr>
        <p:txBody>
          <a:bodyPr anchorCtr="0" anchor="t" bIns="33575" lIns="33575" spcFirstLastPara="1" rIns="33575" wrap="square" tIns="33575">
            <a:normAutofit/>
          </a:bodyPr>
          <a:lstStyle>
            <a:lvl1pPr lvl="0" algn="ctr">
              <a:lnSpc>
                <a:spcPct val="100000"/>
              </a:lnSpc>
              <a:spcBef>
                <a:spcPts val="0"/>
              </a:spcBef>
              <a:spcAft>
                <a:spcPts val="0"/>
              </a:spcAft>
              <a:buSzPts val="1000"/>
              <a:buNone/>
              <a:defRPr sz="1000"/>
            </a:lvl1pPr>
            <a:lvl2pPr lvl="1" algn="ctr">
              <a:lnSpc>
                <a:spcPct val="100000"/>
              </a:lnSpc>
              <a:spcBef>
                <a:spcPts val="0"/>
              </a:spcBef>
              <a:spcAft>
                <a:spcPts val="0"/>
              </a:spcAft>
              <a:buSzPts val="1000"/>
              <a:buNone/>
              <a:defRPr sz="1000"/>
            </a:lvl2pPr>
            <a:lvl3pPr lvl="2" algn="ctr">
              <a:lnSpc>
                <a:spcPct val="100000"/>
              </a:lnSpc>
              <a:spcBef>
                <a:spcPts val="0"/>
              </a:spcBef>
              <a:spcAft>
                <a:spcPts val="0"/>
              </a:spcAft>
              <a:buSzPts val="1000"/>
              <a:buNone/>
              <a:defRPr sz="1000"/>
            </a:lvl3pPr>
            <a:lvl4pPr lvl="3" algn="ctr">
              <a:lnSpc>
                <a:spcPct val="100000"/>
              </a:lnSpc>
              <a:spcBef>
                <a:spcPts val="0"/>
              </a:spcBef>
              <a:spcAft>
                <a:spcPts val="0"/>
              </a:spcAft>
              <a:buSzPts val="1000"/>
              <a:buNone/>
              <a:defRPr sz="1000"/>
            </a:lvl4pPr>
            <a:lvl5pPr lvl="4" algn="ctr">
              <a:lnSpc>
                <a:spcPct val="100000"/>
              </a:lnSpc>
              <a:spcBef>
                <a:spcPts val="0"/>
              </a:spcBef>
              <a:spcAft>
                <a:spcPts val="0"/>
              </a:spcAft>
              <a:buSzPts val="1000"/>
              <a:buNone/>
              <a:defRPr sz="1000"/>
            </a:lvl5pPr>
            <a:lvl6pPr lvl="5" algn="ctr">
              <a:lnSpc>
                <a:spcPct val="100000"/>
              </a:lnSpc>
              <a:spcBef>
                <a:spcPts val="0"/>
              </a:spcBef>
              <a:spcAft>
                <a:spcPts val="0"/>
              </a:spcAft>
              <a:buSzPts val="1000"/>
              <a:buNone/>
              <a:defRPr sz="1000"/>
            </a:lvl6pPr>
            <a:lvl7pPr lvl="6" algn="ctr">
              <a:lnSpc>
                <a:spcPct val="100000"/>
              </a:lnSpc>
              <a:spcBef>
                <a:spcPts val="0"/>
              </a:spcBef>
              <a:spcAft>
                <a:spcPts val="0"/>
              </a:spcAft>
              <a:buSzPts val="1000"/>
              <a:buNone/>
              <a:defRPr sz="1000"/>
            </a:lvl7pPr>
            <a:lvl8pPr lvl="7" algn="ctr">
              <a:lnSpc>
                <a:spcPct val="100000"/>
              </a:lnSpc>
              <a:spcBef>
                <a:spcPts val="0"/>
              </a:spcBef>
              <a:spcAft>
                <a:spcPts val="0"/>
              </a:spcAft>
              <a:buSzPts val="1000"/>
              <a:buNone/>
              <a:defRPr sz="1000"/>
            </a:lvl8pPr>
            <a:lvl9pPr lvl="8" algn="ctr">
              <a:lnSpc>
                <a:spcPct val="100000"/>
              </a:lnSpc>
              <a:spcBef>
                <a:spcPts val="0"/>
              </a:spcBef>
              <a:spcAft>
                <a:spcPts val="0"/>
              </a:spcAft>
              <a:buSzPts val="1000"/>
              <a:buNone/>
              <a:defRPr sz="1000"/>
            </a:lvl9pPr>
          </a:lstStyle>
          <a:p/>
        </p:txBody>
      </p:sp>
      <p:sp>
        <p:nvSpPr>
          <p:cNvPr id="12" name="Google Shape;12;p2"/>
          <p:cNvSpPr txBox="1"/>
          <p:nvPr>
            <p:ph idx="12" type="sldNum"/>
          </p:nvPr>
        </p:nvSpPr>
        <p:spPr>
          <a:xfrm>
            <a:off x="1968012" y="2970098"/>
            <a:ext cx="127500" cy="250800"/>
          </a:xfrm>
          <a:prstGeom prst="rect">
            <a:avLst/>
          </a:prstGeom>
        </p:spPr>
        <p:txBody>
          <a:bodyPr anchorCtr="0" anchor="ctr" bIns="33575" lIns="33575" spcFirstLastPara="1" rIns="33575" wrap="square" tIns="3357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72403" y="704514"/>
            <a:ext cx="1979100" cy="1250700"/>
          </a:xfrm>
          <a:prstGeom prst="rect">
            <a:avLst/>
          </a:prstGeom>
        </p:spPr>
        <p:txBody>
          <a:bodyPr anchorCtr="0" anchor="b" bIns="33575" lIns="33575" spcFirstLastPara="1" rIns="33575" wrap="square" tIns="33575">
            <a:norm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a:r>
              <a:t>xx%</a:t>
            </a:r>
          </a:p>
        </p:txBody>
      </p:sp>
      <p:sp>
        <p:nvSpPr>
          <p:cNvPr id="46" name="Google Shape;46;p11"/>
          <p:cNvSpPr txBox="1"/>
          <p:nvPr>
            <p:ph idx="1" type="body"/>
          </p:nvPr>
        </p:nvSpPr>
        <p:spPr>
          <a:xfrm>
            <a:off x="72403" y="2007716"/>
            <a:ext cx="1979100" cy="828600"/>
          </a:xfrm>
          <a:prstGeom prst="rect">
            <a:avLst/>
          </a:prstGeom>
        </p:spPr>
        <p:txBody>
          <a:bodyPr anchorCtr="0" anchor="t" bIns="33575" lIns="33575" spcFirstLastPara="1" rIns="33575" wrap="square" tIns="33575">
            <a:normAutofit/>
          </a:bodyPr>
          <a:lstStyle>
            <a:lvl1pPr indent="-273050" lvl="0" marL="457200" algn="ctr">
              <a:spcBef>
                <a:spcPts val="0"/>
              </a:spcBef>
              <a:spcAft>
                <a:spcPts val="0"/>
              </a:spcAft>
              <a:buSzPts val="700"/>
              <a:buChar char="●"/>
              <a:defRPr/>
            </a:lvl1pPr>
            <a:lvl2pPr indent="-260350" lvl="1" marL="914400" algn="ctr">
              <a:spcBef>
                <a:spcPts val="0"/>
              </a:spcBef>
              <a:spcAft>
                <a:spcPts val="0"/>
              </a:spcAft>
              <a:buSzPts val="500"/>
              <a:buChar char="○"/>
              <a:defRPr/>
            </a:lvl2pPr>
            <a:lvl3pPr indent="-260350" lvl="2" marL="1371600" algn="ctr">
              <a:spcBef>
                <a:spcPts val="0"/>
              </a:spcBef>
              <a:spcAft>
                <a:spcPts val="0"/>
              </a:spcAft>
              <a:buSzPts val="500"/>
              <a:buChar char="■"/>
              <a:defRPr/>
            </a:lvl3pPr>
            <a:lvl4pPr indent="-260350" lvl="3" marL="1828800" algn="ctr">
              <a:spcBef>
                <a:spcPts val="0"/>
              </a:spcBef>
              <a:spcAft>
                <a:spcPts val="0"/>
              </a:spcAft>
              <a:buSzPts val="500"/>
              <a:buChar char="●"/>
              <a:defRPr/>
            </a:lvl4pPr>
            <a:lvl5pPr indent="-260350" lvl="4" marL="2286000" algn="ctr">
              <a:spcBef>
                <a:spcPts val="0"/>
              </a:spcBef>
              <a:spcAft>
                <a:spcPts val="0"/>
              </a:spcAft>
              <a:buSzPts val="500"/>
              <a:buChar char="○"/>
              <a:defRPr/>
            </a:lvl5pPr>
            <a:lvl6pPr indent="-260350" lvl="5" marL="2743200" algn="ctr">
              <a:spcBef>
                <a:spcPts val="0"/>
              </a:spcBef>
              <a:spcAft>
                <a:spcPts val="0"/>
              </a:spcAft>
              <a:buSzPts val="500"/>
              <a:buChar char="■"/>
              <a:defRPr/>
            </a:lvl6pPr>
            <a:lvl7pPr indent="-260350" lvl="6" marL="3200400" algn="ctr">
              <a:spcBef>
                <a:spcPts val="0"/>
              </a:spcBef>
              <a:spcAft>
                <a:spcPts val="0"/>
              </a:spcAft>
              <a:buSzPts val="500"/>
              <a:buChar char="●"/>
              <a:defRPr/>
            </a:lvl7pPr>
            <a:lvl8pPr indent="-260350" lvl="7" marL="3657600" algn="ctr">
              <a:spcBef>
                <a:spcPts val="0"/>
              </a:spcBef>
              <a:spcAft>
                <a:spcPts val="0"/>
              </a:spcAft>
              <a:buSzPts val="500"/>
              <a:buChar char="○"/>
              <a:defRPr/>
            </a:lvl8pPr>
            <a:lvl9pPr indent="-260350" lvl="8" marL="4114800" algn="ctr">
              <a:spcBef>
                <a:spcPts val="0"/>
              </a:spcBef>
              <a:spcAft>
                <a:spcPts val="0"/>
              </a:spcAft>
              <a:buSzPts val="500"/>
              <a:buChar char="■"/>
              <a:defRPr/>
            </a:lvl9pPr>
          </a:lstStyle>
          <a:p/>
        </p:txBody>
      </p:sp>
      <p:sp>
        <p:nvSpPr>
          <p:cNvPr id="47" name="Google Shape;47;p11"/>
          <p:cNvSpPr txBox="1"/>
          <p:nvPr>
            <p:ph idx="12" type="sldNum"/>
          </p:nvPr>
        </p:nvSpPr>
        <p:spPr>
          <a:xfrm>
            <a:off x="1968012" y="2970098"/>
            <a:ext cx="127500" cy="250800"/>
          </a:xfrm>
          <a:prstGeom prst="rect">
            <a:avLst/>
          </a:prstGeom>
        </p:spPr>
        <p:txBody>
          <a:bodyPr anchorCtr="0" anchor="ctr" bIns="33575" lIns="33575" spcFirstLastPara="1" rIns="33575" wrap="square" tIns="3357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1968012" y="2970098"/>
            <a:ext cx="127500" cy="250800"/>
          </a:xfrm>
          <a:prstGeom prst="rect">
            <a:avLst/>
          </a:prstGeom>
        </p:spPr>
        <p:txBody>
          <a:bodyPr anchorCtr="0" anchor="ctr" bIns="33575" lIns="33575" spcFirstLastPara="1" rIns="33575" wrap="square" tIns="3357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72403" y="1369920"/>
            <a:ext cx="1979100" cy="536100"/>
          </a:xfrm>
          <a:prstGeom prst="rect">
            <a:avLst/>
          </a:prstGeom>
        </p:spPr>
        <p:txBody>
          <a:bodyPr anchorCtr="0" anchor="ctr" bIns="33575" lIns="33575" spcFirstLastPara="1" rIns="33575" wrap="square" tIns="33575">
            <a:normAutofit/>
          </a:bodyPr>
          <a:lstStyle>
            <a:lvl1pPr lvl="0" algn="ctr">
              <a:spcBef>
                <a:spcPts val="0"/>
              </a:spcBef>
              <a:spcAft>
                <a:spcPts val="0"/>
              </a:spcAft>
              <a:buSzPts val="1300"/>
              <a:buNone/>
              <a:defRPr sz="1300"/>
            </a:lvl1pPr>
            <a:lvl2pPr lvl="1" algn="ctr">
              <a:spcBef>
                <a:spcPts val="0"/>
              </a:spcBef>
              <a:spcAft>
                <a:spcPts val="0"/>
              </a:spcAft>
              <a:buSzPts val="1300"/>
              <a:buNone/>
              <a:defRPr sz="1300"/>
            </a:lvl2pPr>
            <a:lvl3pPr lvl="2" algn="ctr">
              <a:spcBef>
                <a:spcPts val="0"/>
              </a:spcBef>
              <a:spcAft>
                <a:spcPts val="0"/>
              </a:spcAft>
              <a:buSzPts val="1300"/>
              <a:buNone/>
              <a:defRPr sz="1300"/>
            </a:lvl3pPr>
            <a:lvl4pPr lvl="3" algn="ctr">
              <a:spcBef>
                <a:spcPts val="0"/>
              </a:spcBef>
              <a:spcAft>
                <a:spcPts val="0"/>
              </a:spcAft>
              <a:buSzPts val="1300"/>
              <a:buNone/>
              <a:defRPr sz="1300"/>
            </a:lvl4pPr>
            <a:lvl5pPr lvl="4" algn="ctr">
              <a:spcBef>
                <a:spcPts val="0"/>
              </a:spcBef>
              <a:spcAft>
                <a:spcPts val="0"/>
              </a:spcAft>
              <a:buSzPts val="1300"/>
              <a:buNone/>
              <a:defRPr sz="1300"/>
            </a:lvl5pPr>
            <a:lvl6pPr lvl="5" algn="ctr">
              <a:spcBef>
                <a:spcPts val="0"/>
              </a:spcBef>
              <a:spcAft>
                <a:spcPts val="0"/>
              </a:spcAft>
              <a:buSzPts val="1300"/>
              <a:buNone/>
              <a:defRPr sz="1300"/>
            </a:lvl6pPr>
            <a:lvl7pPr lvl="6" algn="ctr">
              <a:spcBef>
                <a:spcPts val="0"/>
              </a:spcBef>
              <a:spcAft>
                <a:spcPts val="0"/>
              </a:spcAft>
              <a:buSzPts val="1300"/>
              <a:buNone/>
              <a:defRPr sz="1300"/>
            </a:lvl7pPr>
            <a:lvl8pPr lvl="7" algn="ctr">
              <a:spcBef>
                <a:spcPts val="0"/>
              </a:spcBef>
              <a:spcAft>
                <a:spcPts val="0"/>
              </a:spcAft>
              <a:buSzPts val="1300"/>
              <a:buNone/>
              <a:defRPr sz="1300"/>
            </a:lvl8pPr>
            <a:lvl9pPr lvl="8" algn="ctr">
              <a:spcBef>
                <a:spcPts val="0"/>
              </a:spcBef>
              <a:spcAft>
                <a:spcPts val="0"/>
              </a:spcAft>
              <a:buSzPts val="1300"/>
              <a:buNone/>
              <a:defRPr sz="1300"/>
            </a:lvl9pPr>
          </a:lstStyle>
          <a:p/>
        </p:txBody>
      </p:sp>
      <p:sp>
        <p:nvSpPr>
          <p:cNvPr id="15" name="Google Shape;15;p3"/>
          <p:cNvSpPr txBox="1"/>
          <p:nvPr>
            <p:ph idx="12" type="sldNum"/>
          </p:nvPr>
        </p:nvSpPr>
        <p:spPr>
          <a:xfrm>
            <a:off x="1968012" y="2970098"/>
            <a:ext cx="127500" cy="250800"/>
          </a:xfrm>
          <a:prstGeom prst="rect">
            <a:avLst/>
          </a:prstGeom>
        </p:spPr>
        <p:txBody>
          <a:bodyPr anchorCtr="0" anchor="ctr" bIns="33575" lIns="33575" spcFirstLastPara="1" rIns="33575" wrap="square" tIns="3357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72403" y="283445"/>
            <a:ext cx="1979100" cy="364800"/>
          </a:xfrm>
          <a:prstGeom prst="rect">
            <a:avLst/>
          </a:prstGeom>
        </p:spPr>
        <p:txBody>
          <a:bodyPr anchorCtr="0" anchor="t" bIns="33575" lIns="33575" spcFirstLastPara="1" rIns="33575" wrap="square" tIns="33575">
            <a:normAutofit/>
          </a:bodyPr>
          <a:lstStyle>
            <a:lvl1pPr lvl="0">
              <a:spcBef>
                <a:spcPts val="0"/>
              </a:spcBef>
              <a:spcAft>
                <a:spcPts val="0"/>
              </a:spcAft>
              <a:buSzPts val="1000"/>
              <a:buNone/>
              <a:defRPr/>
            </a:lvl1pPr>
            <a:lvl2pPr lvl="1">
              <a:spcBef>
                <a:spcPts val="0"/>
              </a:spcBef>
              <a:spcAft>
                <a:spcPts val="0"/>
              </a:spcAft>
              <a:buSzPts val="1000"/>
              <a:buNone/>
              <a:defRPr/>
            </a:lvl2pPr>
            <a:lvl3pPr lvl="2">
              <a:spcBef>
                <a:spcPts val="0"/>
              </a:spcBef>
              <a:spcAft>
                <a:spcPts val="0"/>
              </a:spcAft>
              <a:buSzPts val="1000"/>
              <a:buNone/>
              <a:defRPr/>
            </a:lvl3pPr>
            <a:lvl4pPr lvl="3">
              <a:spcBef>
                <a:spcPts val="0"/>
              </a:spcBef>
              <a:spcAft>
                <a:spcPts val="0"/>
              </a:spcAft>
              <a:buSzPts val="1000"/>
              <a:buNone/>
              <a:defRPr/>
            </a:lvl4pPr>
            <a:lvl5pPr lvl="4">
              <a:spcBef>
                <a:spcPts val="0"/>
              </a:spcBef>
              <a:spcAft>
                <a:spcPts val="0"/>
              </a:spcAft>
              <a:buSzPts val="1000"/>
              <a:buNone/>
              <a:defRPr/>
            </a:lvl5pPr>
            <a:lvl6pPr lvl="5">
              <a:spcBef>
                <a:spcPts val="0"/>
              </a:spcBef>
              <a:spcAft>
                <a:spcPts val="0"/>
              </a:spcAft>
              <a:buSzPts val="1000"/>
              <a:buNone/>
              <a:defRPr/>
            </a:lvl6pPr>
            <a:lvl7pPr lvl="6">
              <a:spcBef>
                <a:spcPts val="0"/>
              </a:spcBef>
              <a:spcAft>
                <a:spcPts val="0"/>
              </a:spcAft>
              <a:buSzPts val="1000"/>
              <a:buNone/>
              <a:defRPr/>
            </a:lvl7pPr>
            <a:lvl8pPr lvl="7">
              <a:spcBef>
                <a:spcPts val="0"/>
              </a:spcBef>
              <a:spcAft>
                <a:spcPts val="0"/>
              </a:spcAft>
              <a:buSzPts val="1000"/>
              <a:buNone/>
              <a:defRPr/>
            </a:lvl8pPr>
            <a:lvl9pPr lvl="8">
              <a:spcBef>
                <a:spcPts val="0"/>
              </a:spcBef>
              <a:spcAft>
                <a:spcPts val="0"/>
              </a:spcAft>
              <a:buSzPts val="1000"/>
              <a:buNone/>
              <a:defRPr/>
            </a:lvl9pPr>
          </a:lstStyle>
          <a:p/>
        </p:txBody>
      </p:sp>
      <p:sp>
        <p:nvSpPr>
          <p:cNvPr id="18" name="Google Shape;18;p4"/>
          <p:cNvSpPr txBox="1"/>
          <p:nvPr>
            <p:ph idx="1" type="body"/>
          </p:nvPr>
        </p:nvSpPr>
        <p:spPr>
          <a:xfrm>
            <a:off x="72403" y="734035"/>
            <a:ext cx="1979100" cy="2175900"/>
          </a:xfrm>
          <a:prstGeom prst="rect">
            <a:avLst/>
          </a:prstGeom>
        </p:spPr>
        <p:txBody>
          <a:bodyPr anchorCtr="0" anchor="t" bIns="33575" lIns="33575" spcFirstLastPara="1" rIns="33575" wrap="square" tIns="33575">
            <a:normAutofit/>
          </a:bodyPr>
          <a:lstStyle>
            <a:lvl1pPr indent="-273050" lvl="0" marL="457200">
              <a:spcBef>
                <a:spcPts val="0"/>
              </a:spcBef>
              <a:spcAft>
                <a:spcPts val="0"/>
              </a:spcAft>
              <a:buSzPts val="700"/>
              <a:buChar char="●"/>
              <a:defRPr/>
            </a:lvl1pPr>
            <a:lvl2pPr indent="-260350" lvl="1" marL="914400">
              <a:spcBef>
                <a:spcPts val="0"/>
              </a:spcBef>
              <a:spcAft>
                <a:spcPts val="0"/>
              </a:spcAft>
              <a:buSzPts val="500"/>
              <a:buChar char="○"/>
              <a:defRPr/>
            </a:lvl2pPr>
            <a:lvl3pPr indent="-260350" lvl="2" marL="1371600">
              <a:spcBef>
                <a:spcPts val="0"/>
              </a:spcBef>
              <a:spcAft>
                <a:spcPts val="0"/>
              </a:spcAft>
              <a:buSzPts val="500"/>
              <a:buChar char="■"/>
              <a:defRPr/>
            </a:lvl3pPr>
            <a:lvl4pPr indent="-260350" lvl="3" marL="1828800">
              <a:spcBef>
                <a:spcPts val="0"/>
              </a:spcBef>
              <a:spcAft>
                <a:spcPts val="0"/>
              </a:spcAft>
              <a:buSzPts val="500"/>
              <a:buChar char="●"/>
              <a:defRPr/>
            </a:lvl4pPr>
            <a:lvl5pPr indent="-260350" lvl="4" marL="2286000">
              <a:spcBef>
                <a:spcPts val="0"/>
              </a:spcBef>
              <a:spcAft>
                <a:spcPts val="0"/>
              </a:spcAft>
              <a:buSzPts val="500"/>
              <a:buChar char="○"/>
              <a:defRPr/>
            </a:lvl5pPr>
            <a:lvl6pPr indent="-260350" lvl="5" marL="2743200">
              <a:spcBef>
                <a:spcPts val="0"/>
              </a:spcBef>
              <a:spcAft>
                <a:spcPts val="0"/>
              </a:spcAft>
              <a:buSzPts val="500"/>
              <a:buChar char="■"/>
              <a:defRPr/>
            </a:lvl6pPr>
            <a:lvl7pPr indent="-260350" lvl="6" marL="3200400">
              <a:spcBef>
                <a:spcPts val="0"/>
              </a:spcBef>
              <a:spcAft>
                <a:spcPts val="0"/>
              </a:spcAft>
              <a:buSzPts val="500"/>
              <a:buChar char="●"/>
              <a:defRPr/>
            </a:lvl7pPr>
            <a:lvl8pPr indent="-260350" lvl="7" marL="3657600">
              <a:spcBef>
                <a:spcPts val="0"/>
              </a:spcBef>
              <a:spcAft>
                <a:spcPts val="0"/>
              </a:spcAft>
              <a:buSzPts val="500"/>
              <a:buChar char="○"/>
              <a:defRPr/>
            </a:lvl8pPr>
            <a:lvl9pPr indent="-260350" lvl="8" marL="4114800">
              <a:spcBef>
                <a:spcPts val="0"/>
              </a:spcBef>
              <a:spcAft>
                <a:spcPts val="0"/>
              </a:spcAft>
              <a:buSzPts val="500"/>
              <a:buChar char="■"/>
              <a:defRPr/>
            </a:lvl9pPr>
          </a:lstStyle>
          <a:p/>
        </p:txBody>
      </p:sp>
      <p:sp>
        <p:nvSpPr>
          <p:cNvPr id="19" name="Google Shape;19;p4"/>
          <p:cNvSpPr txBox="1"/>
          <p:nvPr>
            <p:ph idx="12" type="sldNum"/>
          </p:nvPr>
        </p:nvSpPr>
        <p:spPr>
          <a:xfrm>
            <a:off x="1968012" y="2970098"/>
            <a:ext cx="127500" cy="250800"/>
          </a:xfrm>
          <a:prstGeom prst="rect">
            <a:avLst/>
          </a:prstGeom>
        </p:spPr>
        <p:txBody>
          <a:bodyPr anchorCtr="0" anchor="ctr" bIns="33575" lIns="33575" spcFirstLastPara="1" rIns="33575" wrap="square" tIns="3357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72403" y="283445"/>
            <a:ext cx="1979100" cy="364800"/>
          </a:xfrm>
          <a:prstGeom prst="rect">
            <a:avLst/>
          </a:prstGeom>
        </p:spPr>
        <p:txBody>
          <a:bodyPr anchorCtr="0" anchor="t" bIns="33575" lIns="33575" spcFirstLastPara="1" rIns="33575" wrap="square" tIns="33575">
            <a:normAutofit/>
          </a:bodyPr>
          <a:lstStyle>
            <a:lvl1pPr lvl="0">
              <a:spcBef>
                <a:spcPts val="0"/>
              </a:spcBef>
              <a:spcAft>
                <a:spcPts val="0"/>
              </a:spcAft>
              <a:buSzPts val="1000"/>
              <a:buNone/>
              <a:defRPr/>
            </a:lvl1pPr>
            <a:lvl2pPr lvl="1">
              <a:spcBef>
                <a:spcPts val="0"/>
              </a:spcBef>
              <a:spcAft>
                <a:spcPts val="0"/>
              </a:spcAft>
              <a:buSzPts val="1000"/>
              <a:buNone/>
              <a:defRPr/>
            </a:lvl2pPr>
            <a:lvl3pPr lvl="2">
              <a:spcBef>
                <a:spcPts val="0"/>
              </a:spcBef>
              <a:spcAft>
                <a:spcPts val="0"/>
              </a:spcAft>
              <a:buSzPts val="1000"/>
              <a:buNone/>
              <a:defRPr/>
            </a:lvl3pPr>
            <a:lvl4pPr lvl="3">
              <a:spcBef>
                <a:spcPts val="0"/>
              </a:spcBef>
              <a:spcAft>
                <a:spcPts val="0"/>
              </a:spcAft>
              <a:buSzPts val="1000"/>
              <a:buNone/>
              <a:defRPr/>
            </a:lvl4pPr>
            <a:lvl5pPr lvl="4">
              <a:spcBef>
                <a:spcPts val="0"/>
              </a:spcBef>
              <a:spcAft>
                <a:spcPts val="0"/>
              </a:spcAft>
              <a:buSzPts val="1000"/>
              <a:buNone/>
              <a:defRPr/>
            </a:lvl5pPr>
            <a:lvl6pPr lvl="5">
              <a:spcBef>
                <a:spcPts val="0"/>
              </a:spcBef>
              <a:spcAft>
                <a:spcPts val="0"/>
              </a:spcAft>
              <a:buSzPts val="1000"/>
              <a:buNone/>
              <a:defRPr/>
            </a:lvl6pPr>
            <a:lvl7pPr lvl="6">
              <a:spcBef>
                <a:spcPts val="0"/>
              </a:spcBef>
              <a:spcAft>
                <a:spcPts val="0"/>
              </a:spcAft>
              <a:buSzPts val="1000"/>
              <a:buNone/>
              <a:defRPr/>
            </a:lvl7pPr>
            <a:lvl8pPr lvl="7">
              <a:spcBef>
                <a:spcPts val="0"/>
              </a:spcBef>
              <a:spcAft>
                <a:spcPts val="0"/>
              </a:spcAft>
              <a:buSzPts val="1000"/>
              <a:buNone/>
              <a:defRPr/>
            </a:lvl8pPr>
            <a:lvl9pPr lvl="8">
              <a:spcBef>
                <a:spcPts val="0"/>
              </a:spcBef>
              <a:spcAft>
                <a:spcPts val="0"/>
              </a:spcAft>
              <a:buSzPts val="1000"/>
              <a:buNone/>
              <a:defRPr/>
            </a:lvl9pPr>
          </a:lstStyle>
          <a:p/>
        </p:txBody>
      </p:sp>
      <p:sp>
        <p:nvSpPr>
          <p:cNvPr id="22" name="Google Shape;22;p5"/>
          <p:cNvSpPr txBox="1"/>
          <p:nvPr>
            <p:ph idx="1" type="body"/>
          </p:nvPr>
        </p:nvSpPr>
        <p:spPr>
          <a:xfrm>
            <a:off x="72403" y="734035"/>
            <a:ext cx="929100" cy="2175900"/>
          </a:xfrm>
          <a:prstGeom prst="rect">
            <a:avLst/>
          </a:prstGeom>
        </p:spPr>
        <p:txBody>
          <a:bodyPr anchorCtr="0" anchor="t" bIns="33575" lIns="33575" spcFirstLastPara="1" rIns="33575" wrap="square" tIns="33575">
            <a:normAutofit/>
          </a:bodyPr>
          <a:lstStyle>
            <a:lvl1pPr indent="-260350" lvl="0" marL="457200">
              <a:spcBef>
                <a:spcPts val="0"/>
              </a:spcBef>
              <a:spcAft>
                <a:spcPts val="0"/>
              </a:spcAft>
              <a:buSzPts val="500"/>
              <a:buChar char="●"/>
              <a:defRPr sz="500"/>
            </a:lvl1pPr>
            <a:lvl2pPr indent="-254000" lvl="1" marL="914400">
              <a:spcBef>
                <a:spcPts val="0"/>
              </a:spcBef>
              <a:spcAft>
                <a:spcPts val="0"/>
              </a:spcAft>
              <a:buSzPts val="400"/>
              <a:buChar char="○"/>
              <a:defRPr sz="400"/>
            </a:lvl2pPr>
            <a:lvl3pPr indent="-254000" lvl="2" marL="1371600">
              <a:spcBef>
                <a:spcPts val="0"/>
              </a:spcBef>
              <a:spcAft>
                <a:spcPts val="0"/>
              </a:spcAft>
              <a:buSzPts val="400"/>
              <a:buChar char="■"/>
              <a:defRPr sz="400"/>
            </a:lvl3pPr>
            <a:lvl4pPr indent="-254000" lvl="3" marL="1828800">
              <a:spcBef>
                <a:spcPts val="0"/>
              </a:spcBef>
              <a:spcAft>
                <a:spcPts val="0"/>
              </a:spcAft>
              <a:buSzPts val="400"/>
              <a:buChar char="●"/>
              <a:defRPr sz="400"/>
            </a:lvl4pPr>
            <a:lvl5pPr indent="-254000" lvl="4" marL="2286000">
              <a:spcBef>
                <a:spcPts val="0"/>
              </a:spcBef>
              <a:spcAft>
                <a:spcPts val="0"/>
              </a:spcAft>
              <a:buSzPts val="400"/>
              <a:buChar char="○"/>
              <a:defRPr sz="400"/>
            </a:lvl5pPr>
            <a:lvl6pPr indent="-254000" lvl="5" marL="2743200">
              <a:spcBef>
                <a:spcPts val="0"/>
              </a:spcBef>
              <a:spcAft>
                <a:spcPts val="0"/>
              </a:spcAft>
              <a:buSzPts val="400"/>
              <a:buChar char="■"/>
              <a:defRPr sz="400"/>
            </a:lvl6pPr>
            <a:lvl7pPr indent="-254000" lvl="6" marL="3200400">
              <a:spcBef>
                <a:spcPts val="0"/>
              </a:spcBef>
              <a:spcAft>
                <a:spcPts val="0"/>
              </a:spcAft>
              <a:buSzPts val="400"/>
              <a:buChar char="●"/>
              <a:defRPr sz="400"/>
            </a:lvl7pPr>
            <a:lvl8pPr indent="-254000" lvl="7" marL="3657600">
              <a:spcBef>
                <a:spcPts val="0"/>
              </a:spcBef>
              <a:spcAft>
                <a:spcPts val="0"/>
              </a:spcAft>
              <a:buSzPts val="400"/>
              <a:buChar char="○"/>
              <a:defRPr sz="400"/>
            </a:lvl8pPr>
            <a:lvl9pPr indent="-254000" lvl="8" marL="4114800">
              <a:spcBef>
                <a:spcPts val="0"/>
              </a:spcBef>
              <a:spcAft>
                <a:spcPts val="0"/>
              </a:spcAft>
              <a:buSzPts val="400"/>
              <a:buChar char="■"/>
              <a:defRPr sz="400"/>
            </a:lvl9pPr>
          </a:lstStyle>
          <a:p/>
        </p:txBody>
      </p:sp>
      <p:sp>
        <p:nvSpPr>
          <p:cNvPr id="23" name="Google Shape;23;p5"/>
          <p:cNvSpPr txBox="1"/>
          <p:nvPr>
            <p:ph idx="2" type="body"/>
          </p:nvPr>
        </p:nvSpPr>
        <p:spPr>
          <a:xfrm>
            <a:off x="1122487" y="734035"/>
            <a:ext cx="929100" cy="2175900"/>
          </a:xfrm>
          <a:prstGeom prst="rect">
            <a:avLst/>
          </a:prstGeom>
        </p:spPr>
        <p:txBody>
          <a:bodyPr anchorCtr="0" anchor="t" bIns="33575" lIns="33575" spcFirstLastPara="1" rIns="33575" wrap="square" tIns="33575">
            <a:normAutofit/>
          </a:bodyPr>
          <a:lstStyle>
            <a:lvl1pPr indent="-260350" lvl="0" marL="457200">
              <a:spcBef>
                <a:spcPts val="0"/>
              </a:spcBef>
              <a:spcAft>
                <a:spcPts val="0"/>
              </a:spcAft>
              <a:buSzPts val="500"/>
              <a:buChar char="●"/>
              <a:defRPr sz="500"/>
            </a:lvl1pPr>
            <a:lvl2pPr indent="-254000" lvl="1" marL="914400">
              <a:spcBef>
                <a:spcPts val="0"/>
              </a:spcBef>
              <a:spcAft>
                <a:spcPts val="0"/>
              </a:spcAft>
              <a:buSzPts val="400"/>
              <a:buChar char="○"/>
              <a:defRPr sz="400"/>
            </a:lvl2pPr>
            <a:lvl3pPr indent="-254000" lvl="2" marL="1371600">
              <a:spcBef>
                <a:spcPts val="0"/>
              </a:spcBef>
              <a:spcAft>
                <a:spcPts val="0"/>
              </a:spcAft>
              <a:buSzPts val="400"/>
              <a:buChar char="■"/>
              <a:defRPr sz="400"/>
            </a:lvl3pPr>
            <a:lvl4pPr indent="-254000" lvl="3" marL="1828800">
              <a:spcBef>
                <a:spcPts val="0"/>
              </a:spcBef>
              <a:spcAft>
                <a:spcPts val="0"/>
              </a:spcAft>
              <a:buSzPts val="400"/>
              <a:buChar char="●"/>
              <a:defRPr sz="400"/>
            </a:lvl4pPr>
            <a:lvl5pPr indent="-254000" lvl="4" marL="2286000">
              <a:spcBef>
                <a:spcPts val="0"/>
              </a:spcBef>
              <a:spcAft>
                <a:spcPts val="0"/>
              </a:spcAft>
              <a:buSzPts val="400"/>
              <a:buChar char="○"/>
              <a:defRPr sz="400"/>
            </a:lvl5pPr>
            <a:lvl6pPr indent="-254000" lvl="5" marL="2743200">
              <a:spcBef>
                <a:spcPts val="0"/>
              </a:spcBef>
              <a:spcAft>
                <a:spcPts val="0"/>
              </a:spcAft>
              <a:buSzPts val="400"/>
              <a:buChar char="■"/>
              <a:defRPr sz="400"/>
            </a:lvl6pPr>
            <a:lvl7pPr indent="-254000" lvl="6" marL="3200400">
              <a:spcBef>
                <a:spcPts val="0"/>
              </a:spcBef>
              <a:spcAft>
                <a:spcPts val="0"/>
              </a:spcAft>
              <a:buSzPts val="400"/>
              <a:buChar char="●"/>
              <a:defRPr sz="400"/>
            </a:lvl7pPr>
            <a:lvl8pPr indent="-254000" lvl="7" marL="3657600">
              <a:spcBef>
                <a:spcPts val="0"/>
              </a:spcBef>
              <a:spcAft>
                <a:spcPts val="0"/>
              </a:spcAft>
              <a:buSzPts val="400"/>
              <a:buChar char="○"/>
              <a:defRPr sz="400"/>
            </a:lvl8pPr>
            <a:lvl9pPr indent="-254000" lvl="8" marL="4114800">
              <a:spcBef>
                <a:spcPts val="0"/>
              </a:spcBef>
              <a:spcAft>
                <a:spcPts val="0"/>
              </a:spcAft>
              <a:buSzPts val="400"/>
              <a:buChar char="■"/>
              <a:defRPr sz="400"/>
            </a:lvl9pPr>
          </a:lstStyle>
          <a:p/>
        </p:txBody>
      </p:sp>
      <p:sp>
        <p:nvSpPr>
          <p:cNvPr id="24" name="Google Shape;24;p5"/>
          <p:cNvSpPr txBox="1"/>
          <p:nvPr>
            <p:ph idx="12" type="sldNum"/>
          </p:nvPr>
        </p:nvSpPr>
        <p:spPr>
          <a:xfrm>
            <a:off x="1968012" y="2970098"/>
            <a:ext cx="127500" cy="250800"/>
          </a:xfrm>
          <a:prstGeom prst="rect">
            <a:avLst/>
          </a:prstGeom>
        </p:spPr>
        <p:txBody>
          <a:bodyPr anchorCtr="0" anchor="ctr" bIns="33575" lIns="33575" spcFirstLastPara="1" rIns="33575" wrap="square" tIns="3357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72403" y="283445"/>
            <a:ext cx="1979100" cy="364800"/>
          </a:xfrm>
          <a:prstGeom prst="rect">
            <a:avLst/>
          </a:prstGeom>
        </p:spPr>
        <p:txBody>
          <a:bodyPr anchorCtr="0" anchor="t" bIns="33575" lIns="33575" spcFirstLastPara="1" rIns="33575" wrap="square" tIns="33575">
            <a:normAutofit/>
          </a:bodyPr>
          <a:lstStyle>
            <a:lvl1pPr lvl="0">
              <a:spcBef>
                <a:spcPts val="0"/>
              </a:spcBef>
              <a:spcAft>
                <a:spcPts val="0"/>
              </a:spcAft>
              <a:buSzPts val="1000"/>
              <a:buNone/>
              <a:defRPr/>
            </a:lvl1pPr>
            <a:lvl2pPr lvl="1">
              <a:spcBef>
                <a:spcPts val="0"/>
              </a:spcBef>
              <a:spcAft>
                <a:spcPts val="0"/>
              </a:spcAft>
              <a:buSzPts val="1000"/>
              <a:buNone/>
              <a:defRPr/>
            </a:lvl2pPr>
            <a:lvl3pPr lvl="2">
              <a:spcBef>
                <a:spcPts val="0"/>
              </a:spcBef>
              <a:spcAft>
                <a:spcPts val="0"/>
              </a:spcAft>
              <a:buSzPts val="1000"/>
              <a:buNone/>
              <a:defRPr/>
            </a:lvl3pPr>
            <a:lvl4pPr lvl="3">
              <a:spcBef>
                <a:spcPts val="0"/>
              </a:spcBef>
              <a:spcAft>
                <a:spcPts val="0"/>
              </a:spcAft>
              <a:buSzPts val="1000"/>
              <a:buNone/>
              <a:defRPr/>
            </a:lvl4pPr>
            <a:lvl5pPr lvl="4">
              <a:spcBef>
                <a:spcPts val="0"/>
              </a:spcBef>
              <a:spcAft>
                <a:spcPts val="0"/>
              </a:spcAft>
              <a:buSzPts val="1000"/>
              <a:buNone/>
              <a:defRPr/>
            </a:lvl5pPr>
            <a:lvl6pPr lvl="5">
              <a:spcBef>
                <a:spcPts val="0"/>
              </a:spcBef>
              <a:spcAft>
                <a:spcPts val="0"/>
              </a:spcAft>
              <a:buSzPts val="1000"/>
              <a:buNone/>
              <a:defRPr/>
            </a:lvl6pPr>
            <a:lvl7pPr lvl="6">
              <a:spcBef>
                <a:spcPts val="0"/>
              </a:spcBef>
              <a:spcAft>
                <a:spcPts val="0"/>
              </a:spcAft>
              <a:buSzPts val="1000"/>
              <a:buNone/>
              <a:defRPr/>
            </a:lvl7pPr>
            <a:lvl8pPr lvl="7">
              <a:spcBef>
                <a:spcPts val="0"/>
              </a:spcBef>
              <a:spcAft>
                <a:spcPts val="0"/>
              </a:spcAft>
              <a:buSzPts val="1000"/>
              <a:buNone/>
              <a:defRPr/>
            </a:lvl8pPr>
            <a:lvl9pPr lvl="8">
              <a:spcBef>
                <a:spcPts val="0"/>
              </a:spcBef>
              <a:spcAft>
                <a:spcPts val="0"/>
              </a:spcAft>
              <a:buSzPts val="1000"/>
              <a:buNone/>
              <a:defRPr/>
            </a:lvl9pPr>
          </a:lstStyle>
          <a:p/>
        </p:txBody>
      </p:sp>
      <p:sp>
        <p:nvSpPr>
          <p:cNvPr id="27" name="Google Shape;27;p6"/>
          <p:cNvSpPr txBox="1"/>
          <p:nvPr>
            <p:ph idx="12" type="sldNum"/>
          </p:nvPr>
        </p:nvSpPr>
        <p:spPr>
          <a:xfrm>
            <a:off x="1968012" y="2970098"/>
            <a:ext cx="127500" cy="250800"/>
          </a:xfrm>
          <a:prstGeom prst="rect">
            <a:avLst/>
          </a:prstGeom>
        </p:spPr>
        <p:txBody>
          <a:bodyPr anchorCtr="0" anchor="ctr" bIns="33575" lIns="33575" spcFirstLastPara="1" rIns="33575" wrap="square" tIns="3357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72403" y="353873"/>
            <a:ext cx="652200" cy="481200"/>
          </a:xfrm>
          <a:prstGeom prst="rect">
            <a:avLst/>
          </a:prstGeom>
        </p:spPr>
        <p:txBody>
          <a:bodyPr anchorCtr="0" anchor="b" bIns="33575" lIns="33575" spcFirstLastPara="1" rIns="33575" wrap="square" tIns="33575">
            <a:normAutofit/>
          </a:bodyPr>
          <a:lstStyle>
            <a:lvl1pPr lvl="0">
              <a:spcBef>
                <a:spcPts val="0"/>
              </a:spcBef>
              <a:spcAft>
                <a:spcPts val="0"/>
              </a:spcAft>
              <a:buSzPts val="900"/>
              <a:buNone/>
              <a:defRPr sz="900"/>
            </a:lvl1pPr>
            <a:lvl2pPr lvl="1">
              <a:spcBef>
                <a:spcPts val="0"/>
              </a:spcBef>
              <a:spcAft>
                <a:spcPts val="0"/>
              </a:spcAft>
              <a:buSzPts val="900"/>
              <a:buNone/>
              <a:defRPr sz="900"/>
            </a:lvl2pPr>
            <a:lvl3pPr lvl="2">
              <a:spcBef>
                <a:spcPts val="0"/>
              </a:spcBef>
              <a:spcAft>
                <a:spcPts val="0"/>
              </a:spcAft>
              <a:buSzPts val="900"/>
              <a:buNone/>
              <a:defRPr sz="900"/>
            </a:lvl3pPr>
            <a:lvl4pPr lvl="3">
              <a:spcBef>
                <a:spcPts val="0"/>
              </a:spcBef>
              <a:spcAft>
                <a:spcPts val="0"/>
              </a:spcAft>
              <a:buSzPts val="900"/>
              <a:buNone/>
              <a:defRPr sz="900"/>
            </a:lvl4pPr>
            <a:lvl5pPr lvl="4">
              <a:spcBef>
                <a:spcPts val="0"/>
              </a:spcBef>
              <a:spcAft>
                <a:spcPts val="0"/>
              </a:spcAft>
              <a:buSzPts val="900"/>
              <a:buNone/>
              <a:defRPr sz="900"/>
            </a:lvl5pPr>
            <a:lvl6pPr lvl="5">
              <a:spcBef>
                <a:spcPts val="0"/>
              </a:spcBef>
              <a:spcAft>
                <a:spcPts val="0"/>
              </a:spcAft>
              <a:buSzPts val="900"/>
              <a:buNone/>
              <a:defRPr sz="900"/>
            </a:lvl6pPr>
            <a:lvl7pPr lvl="6">
              <a:spcBef>
                <a:spcPts val="0"/>
              </a:spcBef>
              <a:spcAft>
                <a:spcPts val="0"/>
              </a:spcAft>
              <a:buSzPts val="900"/>
              <a:buNone/>
              <a:defRPr sz="900"/>
            </a:lvl7pPr>
            <a:lvl8pPr lvl="7">
              <a:spcBef>
                <a:spcPts val="0"/>
              </a:spcBef>
              <a:spcAft>
                <a:spcPts val="0"/>
              </a:spcAft>
              <a:buSzPts val="900"/>
              <a:buNone/>
              <a:defRPr sz="900"/>
            </a:lvl8pPr>
            <a:lvl9pPr lvl="8">
              <a:spcBef>
                <a:spcPts val="0"/>
              </a:spcBef>
              <a:spcAft>
                <a:spcPts val="0"/>
              </a:spcAft>
              <a:buSzPts val="900"/>
              <a:buNone/>
              <a:defRPr sz="900"/>
            </a:lvl9pPr>
          </a:lstStyle>
          <a:p/>
        </p:txBody>
      </p:sp>
      <p:sp>
        <p:nvSpPr>
          <p:cNvPr id="30" name="Google Shape;30;p7"/>
          <p:cNvSpPr txBox="1"/>
          <p:nvPr>
            <p:ph idx="1" type="body"/>
          </p:nvPr>
        </p:nvSpPr>
        <p:spPr>
          <a:xfrm>
            <a:off x="72403" y="885065"/>
            <a:ext cx="652200" cy="2025000"/>
          </a:xfrm>
          <a:prstGeom prst="rect">
            <a:avLst/>
          </a:prstGeom>
        </p:spPr>
        <p:txBody>
          <a:bodyPr anchorCtr="0" anchor="t" bIns="33575" lIns="33575" spcFirstLastPara="1" rIns="33575" wrap="square" tIns="33575">
            <a:normAutofit/>
          </a:bodyPr>
          <a:lstStyle>
            <a:lvl1pPr indent="-254000" lvl="0" marL="457200">
              <a:spcBef>
                <a:spcPts val="0"/>
              </a:spcBef>
              <a:spcAft>
                <a:spcPts val="0"/>
              </a:spcAft>
              <a:buSzPts val="400"/>
              <a:buChar char="●"/>
              <a:defRPr sz="400"/>
            </a:lvl1pPr>
            <a:lvl2pPr indent="-254000" lvl="1" marL="914400">
              <a:spcBef>
                <a:spcPts val="0"/>
              </a:spcBef>
              <a:spcAft>
                <a:spcPts val="0"/>
              </a:spcAft>
              <a:buSzPts val="400"/>
              <a:buChar char="○"/>
              <a:defRPr sz="400"/>
            </a:lvl2pPr>
            <a:lvl3pPr indent="-254000" lvl="2" marL="1371600">
              <a:spcBef>
                <a:spcPts val="0"/>
              </a:spcBef>
              <a:spcAft>
                <a:spcPts val="0"/>
              </a:spcAft>
              <a:buSzPts val="400"/>
              <a:buChar char="■"/>
              <a:defRPr sz="400"/>
            </a:lvl3pPr>
            <a:lvl4pPr indent="-254000" lvl="3" marL="1828800">
              <a:spcBef>
                <a:spcPts val="0"/>
              </a:spcBef>
              <a:spcAft>
                <a:spcPts val="0"/>
              </a:spcAft>
              <a:buSzPts val="400"/>
              <a:buChar char="●"/>
              <a:defRPr sz="400"/>
            </a:lvl4pPr>
            <a:lvl5pPr indent="-254000" lvl="4" marL="2286000">
              <a:spcBef>
                <a:spcPts val="0"/>
              </a:spcBef>
              <a:spcAft>
                <a:spcPts val="0"/>
              </a:spcAft>
              <a:buSzPts val="400"/>
              <a:buChar char="○"/>
              <a:defRPr sz="400"/>
            </a:lvl5pPr>
            <a:lvl6pPr indent="-254000" lvl="5" marL="2743200">
              <a:spcBef>
                <a:spcPts val="0"/>
              </a:spcBef>
              <a:spcAft>
                <a:spcPts val="0"/>
              </a:spcAft>
              <a:buSzPts val="400"/>
              <a:buChar char="■"/>
              <a:defRPr sz="400"/>
            </a:lvl6pPr>
            <a:lvl7pPr indent="-254000" lvl="6" marL="3200400">
              <a:spcBef>
                <a:spcPts val="0"/>
              </a:spcBef>
              <a:spcAft>
                <a:spcPts val="0"/>
              </a:spcAft>
              <a:buSzPts val="400"/>
              <a:buChar char="●"/>
              <a:defRPr sz="400"/>
            </a:lvl7pPr>
            <a:lvl8pPr indent="-254000" lvl="7" marL="3657600">
              <a:spcBef>
                <a:spcPts val="0"/>
              </a:spcBef>
              <a:spcAft>
                <a:spcPts val="0"/>
              </a:spcAft>
              <a:buSzPts val="400"/>
              <a:buChar char="○"/>
              <a:defRPr sz="400"/>
            </a:lvl8pPr>
            <a:lvl9pPr indent="-254000" lvl="8" marL="4114800">
              <a:spcBef>
                <a:spcPts val="0"/>
              </a:spcBef>
              <a:spcAft>
                <a:spcPts val="0"/>
              </a:spcAft>
              <a:buSzPts val="400"/>
              <a:buChar char="■"/>
              <a:defRPr sz="400"/>
            </a:lvl9pPr>
          </a:lstStyle>
          <a:p/>
        </p:txBody>
      </p:sp>
      <p:sp>
        <p:nvSpPr>
          <p:cNvPr id="31" name="Google Shape;31;p7"/>
          <p:cNvSpPr txBox="1"/>
          <p:nvPr>
            <p:ph idx="12" type="sldNum"/>
          </p:nvPr>
        </p:nvSpPr>
        <p:spPr>
          <a:xfrm>
            <a:off x="1968012" y="2970098"/>
            <a:ext cx="127500" cy="250800"/>
          </a:xfrm>
          <a:prstGeom prst="rect">
            <a:avLst/>
          </a:prstGeom>
        </p:spPr>
        <p:txBody>
          <a:bodyPr anchorCtr="0" anchor="ctr" bIns="33575" lIns="33575" spcFirstLastPara="1" rIns="33575" wrap="square" tIns="3357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113877" y="286710"/>
            <a:ext cx="1479000" cy="2605500"/>
          </a:xfrm>
          <a:prstGeom prst="rect">
            <a:avLst/>
          </a:prstGeom>
        </p:spPr>
        <p:txBody>
          <a:bodyPr anchorCtr="0" anchor="ctr" bIns="33575" lIns="33575" spcFirstLastPara="1" rIns="33575" wrap="square" tIns="33575">
            <a:normAutofit/>
          </a:bodyPr>
          <a:lstStyle>
            <a:lvl1pPr lvl="0">
              <a:spcBef>
                <a:spcPts val="0"/>
              </a:spcBef>
              <a:spcAft>
                <a:spcPts val="0"/>
              </a:spcAft>
              <a:buSzPts val="1800"/>
              <a:buNone/>
              <a:defRPr sz="1800"/>
            </a:lvl1pPr>
            <a:lvl2pPr lvl="1">
              <a:spcBef>
                <a:spcPts val="0"/>
              </a:spcBef>
              <a:spcAft>
                <a:spcPts val="0"/>
              </a:spcAft>
              <a:buSzPts val="1800"/>
              <a:buNone/>
              <a:defRPr sz="1800"/>
            </a:lvl2pPr>
            <a:lvl3pPr lvl="2">
              <a:spcBef>
                <a:spcPts val="0"/>
              </a:spcBef>
              <a:spcAft>
                <a:spcPts val="0"/>
              </a:spcAft>
              <a:buSzPts val="1800"/>
              <a:buNone/>
              <a:defRPr sz="1800"/>
            </a:lvl3pPr>
            <a:lvl4pPr lvl="3">
              <a:spcBef>
                <a:spcPts val="0"/>
              </a:spcBef>
              <a:spcAft>
                <a:spcPts val="0"/>
              </a:spcAft>
              <a:buSzPts val="1800"/>
              <a:buNone/>
              <a:defRPr sz="1800"/>
            </a:lvl4pPr>
            <a:lvl5pPr lvl="4">
              <a:spcBef>
                <a:spcPts val="0"/>
              </a:spcBef>
              <a:spcAft>
                <a:spcPts val="0"/>
              </a:spcAft>
              <a:buSzPts val="1800"/>
              <a:buNone/>
              <a:defRPr sz="1800"/>
            </a:lvl5pPr>
            <a:lvl6pPr lvl="5">
              <a:spcBef>
                <a:spcPts val="0"/>
              </a:spcBef>
              <a:spcAft>
                <a:spcPts val="0"/>
              </a:spcAft>
              <a:buSzPts val="1800"/>
              <a:buNone/>
              <a:defRPr sz="1800"/>
            </a:lvl6pPr>
            <a:lvl7pPr lvl="6">
              <a:spcBef>
                <a:spcPts val="0"/>
              </a:spcBef>
              <a:spcAft>
                <a:spcPts val="0"/>
              </a:spcAft>
              <a:buSzPts val="1800"/>
              <a:buNone/>
              <a:defRPr sz="1800"/>
            </a:lvl7pPr>
            <a:lvl8pPr lvl="7">
              <a:spcBef>
                <a:spcPts val="0"/>
              </a:spcBef>
              <a:spcAft>
                <a:spcPts val="0"/>
              </a:spcAft>
              <a:buSzPts val="1800"/>
              <a:buNone/>
              <a:defRPr sz="1800"/>
            </a:lvl8pPr>
            <a:lvl9pPr lvl="8">
              <a:spcBef>
                <a:spcPts val="0"/>
              </a:spcBef>
              <a:spcAft>
                <a:spcPts val="0"/>
              </a:spcAft>
              <a:buSzPts val="1800"/>
              <a:buNone/>
              <a:defRPr sz="1800"/>
            </a:lvl9pPr>
          </a:lstStyle>
          <a:p/>
        </p:txBody>
      </p:sp>
      <p:sp>
        <p:nvSpPr>
          <p:cNvPr id="34" name="Google Shape;34;p8"/>
          <p:cNvSpPr txBox="1"/>
          <p:nvPr>
            <p:ph idx="12" type="sldNum"/>
          </p:nvPr>
        </p:nvSpPr>
        <p:spPr>
          <a:xfrm>
            <a:off x="1968012" y="2970098"/>
            <a:ext cx="127500" cy="250800"/>
          </a:xfrm>
          <a:prstGeom prst="rect">
            <a:avLst/>
          </a:prstGeom>
        </p:spPr>
        <p:txBody>
          <a:bodyPr anchorCtr="0" anchor="ctr" bIns="33575" lIns="33575" spcFirstLastPara="1" rIns="33575" wrap="square" tIns="3357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1062000" y="-80"/>
            <a:ext cx="1062000" cy="3276000"/>
          </a:xfrm>
          <a:prstGeom prst="rect">
            <a:avLst/>
          </a:prstGeom>
          <a:solidFill>
            <a:schemeClr val="lt2"/>
          </a:solidFill>
          <a:ln>
            <a:noFill/>
          </a:ln>
        </p:spPr>
        <p:txBody>
          <a:bodyPr anchorCtr="0" anchor="ctr" bIns="33575" lIns="33575" spcFirstLastPara="1" rIns="33575" wrap="square" tIns="3357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61671" y="785434"/>
            <a:ext cx="939600" cy="944100"/>
          </a:xfrm>
          <a:prstGeom prst="rect">
            <a:avLst/>
          </a:prstGeom>
        </p:spPr>
        <p:txBody>
          <a:bodyPr anchorCtr="0" anchor="b" bIns="33575" lIns="33575" spcFirstLastPara="1" rIns="33575" wrap="square" tIns="33575">
            <a:normAutofit/>
          </a:bodyPr>
          <a:lstStyle>
            <a:lvl1pPr lvl="0" algn="ctr">
              <a:spcBef>
                <a:spcPts val="0"/>
              </a:spcBef>
              <a:spcAft>
                <a:spcPts val="0"/>
              </a:spcAft>
              <a:buSzPts val="1500"/>
              <a:buNone/>
              <a:defRPr sz="1500"/>
            </a:lvl1pPr>
            <a:lvl2pPr lvl="1" algn="ctr">
              <a:spcBef>
                <a:spcPts val="0"/>
              </a:spcBef>
              <a:spcAft>
                <a:spcPts val="0"/>
              </a:spcAft>
              <a:buSzPts val="1500"/>
              <a:buNone/>
              <a:defRPr sz="1500"/>
            </a:lvl2pPr>
            <a:lvl3pPr lvl="2" algn="ctr">
              <a:spcBef>
                <a:spcPts val="0"/>
              </a:spcBef>
              <a:spcAft>
                <a:spcPts val="0"/>
              </a:spcAft>
              <a:buSzPts val="1500"/>
              <a:buNone/>
              <a:defRPr sz="1500"/>
            </a:lvl3pPr>
            <a:lvl4pPr lvl="3" algn="ctr">
              <a:spcBef>
                <a:spcPts val="0"/>
              </a:spcBef>
              <a:spcAft>
                <a:spcPts val="0"/>
              </a:spcAft>
              <a:buSzPts val="1500"/>
              <a:buNone/>
              <a:defRPr sz="1500"/>
            </a:lvl4pPr>
            <a:lvl5pPr lvl="4" algn="ctr">
              <a:spcBef>
                <a:spcPts val="0"/>
              </a:spcBef>
              <a:spcAft>
                <a:spcPts val="0"/>
              </a:spcAft>
              <a:buSzPts val="1500"/>
              <a:buNone/>
              <a:defRPr sz="1500"/>
            </a:lvl5pPr>
            <a:lvl6pPr lvl="5" algn="ctr">
              <a:spcBef>
                <a:spcPts val="0"/>
              </a:spcBef>
              <a:spcAft>
                <a:spcPts val="0"/>
              </a:spcAft>
              <a:buSzPts val="1500"/>
              <a:buNone/>
              <a:defRPr sz="1500"/>
            </a:lvl6pPr>
            <a:lvl7pPr lvl="6" algn="ctr">
              <a:spcBef>
                <a:spcPts val="0"/>
              </a:spcBef>
              <a:spcAft>
                <a:spcPts val="0"/>
              </a:spcAft>
              <a:buSzPts val="1500"/>
              <a:buNone/>
              <a:defRPr sz="1500"/>
            </a:lvl7pPr>
            <a:lvl8pPr lvl="7" algn="ctr">
              <a:spcBef>
                <a:spcPts val="0"/>
              </a:spcBef>
              <a:spcAft>
                <a:spcPts val="0"/>
              </a:spcAft>
              <a:buSzPts val="1500"/>
              <a:buNone/>
              <a:defRPr sz="1500"/>
            </a:lvl8pPr>
            <a:lvl9pPr lvl="8" algn="ctr">
              <a:spcBef>
                <a:spcPts val="0"/>
              </a:spcBef>
              <a:spcAft>
                <a:spcPts val="0"/>
              </a:spcAft>
              <a:buSzPts val="1500"/>
              <a:buNone/>
              <a:defRPr sz="1500"/>
            </a:lvl9pPr>
          </a:lstStyle>
          <a:p/>
        </p:txBody>
      </p:sp>
      <p:sp>
        <p:nvSpPr>
          <p:cNvPr id="38" name="Google Shape;38;p9"/>
          <p:cNvSpPr txBox="1"/>
          <p:nvPr>
            <p:ph idx="1" type="subTitle"/>
          </p:nvPr>
        </p:nvSpPr>
        <p:spPr>
          <a:xfrm>
            <a:off x="61671" y="1785336"/>
            <a:ext cx="939600" cy="786600"/>
          </a:xfrm>
          <a:prstGeom prst="rect">
            <a:avLst/>
          </a:prstGeom>
        </p:spPr>
        <p:txBody>
          <a:bodyPr anchorCtr="0" anchor="t" bIns="33575" lIns="33575" spcFirstLastPara="1" rIns="33575" wrap="square" tIns="33575">
            <a:normAutofit/>
          </a:bodyPr>
          <a:lstStyle>
            <a:lvl1pPr lvl="0" algn="ctr">
              <a:lnSpc>
                <a:spcPct val="100000"/>
              </a:lnSpc>
              <a:spcBef>
                <a:spcPts val="0"/>
              </a:spcBef>
              <a:spcAft>
                <a:spcPts val="0"/>
              </a:spcAft>
              <a:buSzPts val="800"/>
              <a:buNone/>
              <a:defRPr sz="800"/>
            </a:lvl1pPr>
            <a:lvl2pPr lvl="1" algn="ctr">
              <a:lnSpc>
                <a:spcPct val="100000"/>
              </a:lnSpc>
              <a:spcBef>
                <a:spcPts val="0"/>
              </a:spcBef>
              <a:spcAft>
                <a:spcPts val="0"/>
              </a:spcAft>
              <a:buSzPts val="800"/>
              <a:buNone/>
              <a:defRPr sz="800"/>
            </a:lvl2pPr>
            <a:lvl3pPr lvl="2" algn="ctr">
              <a:lnSpc>
                <a:spcPct val="100000"/>
              </a:lnSpc>
              <a:spcBef>
                <a:spcPts val="0"/>
              </a:spcBef>
              <a:spcAft>
                <a:spcPts val="0"/>
              </a:spcAft>
              <a:buSzPts val="800"/>
              <a:buNone/>
              <a:defRPr sz="800"/>
            </a:lvl3pPr>
            <a:lvl4pPr lvl="3" algn="ctr">
              <a:lnSpc>
                <a:spcPct val="100000"/>
              </a:lnSpc>
              <a:spcBef>
                <a:spcPts val="0"/>
              </a:spcBef>
              <a:spcAft>
                <a:spcPts val="0"/>
              </a:spcAft>
              <a:buSzPts val="800"/>
              <a:buNone/>
              <a:defRPr sz="800"/>
            </a:lvl4pPr>
            <a:lvl5pPr lvl="4" algn="ctr">
              <a:lnSpc>
                <a:spcPct val="100000"/>
              </a:lnSpc>
              <a:spcBef>
                <a:spcPts val="0"/>
              </a:spcBef>
              <a:spcAft>
                <a:spcPts val="0"/>
              </a:spcAft>
              <a:buSzPts val="800"/>
              <a:buNone/>
              <a:defRPr sz="800"/>
            </a:lvl5pPr>
            <a:lvl6pPr lvl="5" algn="ctr">
              <a:lnSpc>
                <a:spcPct val="100000"/>
              </a:lnSpc>
              <a:spcBef>
                <a:spcPts val="0"/>
              </a:spcBef>
              <a:spcAft>
                <a:spcPts val="0"/>
              </a:spcAft>
              <a:buSzPts val="800"/>
              <a:buNone/>
              <a:defRPr sz="800"/>
            </a:lvl6pPr>
            <a:lvl7pPr lvl="6" algn="ctr">
              <a:lnSpc>
                <a:spcPct val="100000"/>
              </a:lnSpc>
              <a:spcBef>
                <a:spcPts val="0"/>
              </a:spcBef>
              <a:spcAft>
                <a:spcPts val="0"/>
              </a:spcAft>
              <a:buSzPts val="800"/>
              <a:buNone/>
              <a:defRPr sz="800"/>
            </a:lvl7pPr>
            <a:lvl8pPr lvl="7" algn="ctr">
              <a:lnSpc>
                <a:spcPct val="100000"/>
              </a:lnSpc>
              <a:spcBef>
                <a:spcPts val="0"/>
              </a:spcBef>
              <a:spcAft>
                <a:spcPts val="0"/>
              </a:spcAft>
              <a:buSzPts val="800"/>
              <a:buNone/>
              <a:defRPr sz="800"/>
            </a:lvl8pPr>
            <a:lvl9pPr lvl="8" algn="ctr">
              <a:lnSpc>
                <a:spcPct val="100000"/>
              </a:lnSpc>
              <a:spcBef>
                <a:spcPts val="0"/>
              </a:spcBef>
              <a:spcAft>
                <a:spcPts val="0"/>
              </a:spcAft>
              <a:buSzPts val="800"/>
              <a:buNone/>
              <a:defRPr sz="800"/>
            </a:lvl9pPr>
          </a:lstStyle>
          <a:p/>
        </p:txBody>
      </p:sp>
      <p:sp>
        <p:nvSpPr>
          <p:cNvPr id="39" name="Google Shape;39;p9"/>
          <p:cNvSpPr txBox="1"/>
          <p:nvPr>
            <p:ph idx="2" type="body"/>
          </p:nvPr>
        </p:nvSpPr>
        <p:spPr>
          <a:xfrm>
            <a:off x="1147364" y="461178"/>
            <a:ext cx="891300" cy="2353500"/>
          </a:xfrm>
          <a:prstGeom prst="rect">
            <a:avLst/>
          </a:prstGeom>
        </p:spPr>
        <p:txBody>
          <a:bodyPr anchorCtr="0" anchor="ctr" bIns="33575" lIns="33575" spcFirstLastPara="1" rIns="33575" wrap="square" tIns="33575">
            <a:normAutofit/>
          </a:bodyPr>
          <a:lstStyle>
            <a:lvl1pPr indent="-273050" lvl="0" marL="457200">
              <a:spcBef>
                <a:spcPts val="0"/>
              </a:spcBef>
              <a:spcAft>
                <a:spcPts val="0"/>
              </a:spcAft>
              <a:buSzPts val="700"/>
              <a:buChar char="●"/>
              <a:defRPr/>
            </a:lvl1pPr>
            <a:lvl2pPr indent="-260350" lvl="1" marL="914400">
              <a:spcBef>
                <a:spcPts val="0"/>
              </a:spcBef>
              <a:spcAft>
                <a:spcPts val="0"/>
              </a:spcAft>
              <a:buSzPts val="500"/>
              <a:buChar char="○"/>
              <a:defRPr/>
            </a:lvl2pPr>
            <a:lvl3pPr indent="-260350" lvl="2" marL="1371600">
              <a:spcBef>
                <a:spcPts val="0"/>
              </a:spcBef>
              <a:spcAft>
                <a:spcPts val="0"/>
              </a:spcAft>
              <a:buSzPts val="500"/>
              <a:buChar char="■"/>
              <a:defRPr/>
            </a:lvl3pPr>
            <a:lvl4pPr indent="-260350" lvl="3" marL="1828800">
              <a:spcBef>
                <a:spcPts val="0"/>
              </a:spcBef>
              <a:spcAft>
                <a:spcPts val="0"/>
              </a:spcAft>
              <a:buSzPts val="500"/>
              <a:buChar char="●"/>
              <a:defRPr/>
            </a:lvl4pPr>
            <a:lvl5pPr indent="-260350" lvl="4" marL="2286000">
              <a:spcBef>
                <a:spcPts val="0"/>
              </a:spcBef>
              <a:spcAft>
                <a:spcPts val="0"/>
              </a:spcAft>
              <a:buSzPts val="500"/>
              <a:buChar char="○"/>
              <a:defRPr/>
            </a:lvl5pPr>
            <a:lvl6pPr indent="-260350" lvl="5" marL="2743200">
              <a:spcBef>
                <a:spcPts val="0"/>
              </a:spcBef>
              <a:spcAft>
                <a:spcPts val="0"/>
              </a:spcAft>
              <a:buSzPts val="500"/>
              <a:buChar char="■"/>
              <a:defRPr/>
            </a:lvl6pPr>
            <a:lvl7pPr indent="-260350" lvl="6" marL="3200400">
              <a:spcBef>
                <a:spcPts val="0"/>
              </a:spcBef>
              <a:spcAft>
                <a:spcPts val="0"/>
              </a:spcAft>
              <a:buSzPts val="500"/>
              <a:buChar char="●"/>
              <a:defRPr/>
            </a:lvl7pPr>
            <a:lvl8pPr indent="-260350" lvl="7" marL="3657600">
              <a:spcBef>
                <a:spcPts val="0"/>
              </a:spcBef>
              <a:spcAft>
                <a:spcPts val="0"/>
              </a:spcAft>
              <a:buSzPts val="500"/>
              <a:buChar char="○"/>
              <a:defRPr/>
            </a:lvl8pPr>
            <a:lvl9pPr indent="-260350" lvl="8" marL="4114800">
              <a:spcBef>
                <a:spcPts val="0"/>
              </a:spcBef>
              <a:spcAft>
                <a:spcPts val="0"/>
              </a:spcAft>
              <a:buSzPts val="500"/>
              <a:buChar char="■"/>
              <a:defRPr/>
            </a:lvl9pPr>
          </a:lstStyle>
          <a:p/>
        </p:txBody>
      </p:sp>
      <p:sp>
        <p:nvSpPr>
          <p:cNvPr id="40" name="Google Shape;40;p9"/>
          <p:cNvSpPr txBox="1"/>
          <p:nvPr>
            <p:ph idx="12" type="sldNum"/>
          </p:nvPr>
        </p:nvSpPr>
        <p:spPr>
          <a:xfrm>
            <a:off x="1968012" y="2970098"/>
            <a:ext cx="127500" cy="250800"/>
          </a:xfrm>
          <a:prstGeom prst="rect">
            <a:avLst/>
          </a:prstGeom>
        </p:spPr>
        <p:txBody>
          <a:bodyPr anchorCtr="0" anchor="ctr" bIns="33575" lIns="33575" spcFirstLastPara="1" rIns="33575" wrap="square" tIns="3357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72403" y="2694539"/>
            <a:ext cx="1393500" cy="385500"/>
          </a:xfrm>
          <a:prstGeom prst="rect">
            <a:avLst/>
          </a:prstGeom>
        </p:spPr>
        <p:txBody>
          <a:bodyPr anchorCtr="0" anchor="ctr" bIns="33575" lIns="33575" spcFirstLastPara="1" rIns="33575" wrap="square" tIns="33575">
            <a:normAutofit/>
          </a:bodyPr>
          <a:lstStyle>
            <a:lvl1pPr indent="-228600" lvl="0" marL="457200">
              <a:lnSpc>
                <a:spcPct val="100000"/>
              </a:lnSpc>
              <a:spcBef>
                <a:spcPts val="0"/>
              </a:spcBef>
              <a:spcAft>
                <a:spcPts val="0"/>
              </a:spcAft>
              <a:buSzPts val="700"/>
              <a:buNone/>
              <a:defRPr/>
            </a:lvl1pPr>
          </a:lstStyle>
          <a:p/>
        </p:txBody>
      </p:sp>
      <p:sp>
        <p:nvSpPr>
          <p:cNvPr id="43" name="Google Shape;43;p10"/>
          <p:cNvSpPr txBox="1"/>
          <p:nvPr>
            <p:ph idx="12" type="sldNum"/>
          </p:nvPr>
        </p:nvSpPr>
        <p:spPr>
          <a:xfrm>
            <a:off x="1968012" y="2970098"/>
            <a:ext cx="127500" cy="250800"/>
          </a:xfrm>
          <a:prstGeom prst="rect">
            <a:avLst/>
          </a:prstGeom>
        </p:spPr>
        <p:txBody>
          <a:bodyPr anchorCtr="0" anchor="ctr" bIns="33575" lIns="33575" spcFirstLastPara="1" rIns="33575" wrap="square" tIns="3357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72403" y="283445"/>
            <a:ext cx="1979100" cy="364800"/>
          </a:xfrm>
          <a:prstGeom prst="rect">
            <a:avLst/>
          </a:prstGeom>
          <a:noFill/>
          <a:ln>
            <a:noFill/>
          </a:ln>
        </p:spPr>
        <p:txBody>
          <a:bodyPr anchorCtr="0" anchor="t" bIns="33575" lIns="33575" spcFirstLastPara="1" rIns="33575" wrap="square" tIns="33575">
            <a:normAutofit/>
          </a:bodyPr>
          <a:lstStyle>
            <a:lvl1pPr lvl="0">
              <a:spcBef>
                <a:spcPts val="0"/>
              </a:spcBef>
              <a:spcAft>
                <a:spcPts val="0"/>
              </a:spcAft>
              <a:buClr>
                <a:schemeClr val="dk1"/>
              </a:buClr>
              <a:buSzPts val="1000"/>
              <a:buNone/>
              <a:defRPr sz="1000">
                <a:solidFill>
                  <a:schemeClr val="dk1"/>
                </a:solidFill>
              </a:defRPr>
            </a:lvl1pPr>
            <a:lvl2pPr lvl="1">
              <a:spcBef>
                <a:spcPts val="0"/>
              </a:spcBef>
              <a:spcAft>
                <a:spcPts val="0"/>
              </a:spcAft>
              <a:buClr>
                <a:schemeClr val="dk1"/>
              </a:buClr>
              <a:buSzPts val="1000"/>
              <a:buNone/>
              <a:defRPr sz="1000">
                <a:solidFill>
                  <a:schemeClr val="dk1"/>
                </a:solidFill>
              </a:defRPr>
            </a:lvl2pPr>
            <a:lvl3pPr lvl="2">
              <a:spcBef>
                <a:spcPts val="0"/>
              </a:spcBef>
              <a:spcAft>
                <a:spcPts val="0"/>
              </a:spcAft>
              <a:buClr>
                <a:schemeClr val="dk1"/>
              </a:buClr>
              <a:buSzPts val="1000"/>
              <a:buNone/>
              <a:defRPr sz="1000">
                <a:solidFill>
                  <a:schemeClr val="dk1"/>
                </a:solidFill>
              </a:defRPr>
            </a:lvl3pPr>
            <a:lvl4pPr lvl="3">
              <a:spcBef>
                <a:spcPts val="0"/>
              </a:spcBef>
              <a:spcAft>
                <a:spcPts val="0"/>
              </a:spcAft>
              <a:buClr>
                <a:schemeClr val="dk1"/>
              </a:buClr>
              <a:buSzPts val="1000"/>
              <a:buNone/>
              <a:defRPr sz="1000">
                <a:solidFill>
                  <a:schemeClr val="dk1"/>
                </a:solidFill>
              </a:defRPr>
            </a:lvl4pPr>
            <a:lvl5pPr lvl="4">
              <a:spcBef>
                <a:spcPts val="0"/>
              </a:spcBef>
              <a:spcAft>
                <a:spcPts val="0"/>
              </a:spcAft>
              <a:buClr>
                <a:schemeClr val="dk1"/>
              </a:buClr>
              <a:buSzPts val="1000"/>
              <a:buNone/>
              <a:defRPr sz="1000">
                <a:solidFill>
                  <a:schemeClr val="dk1"/>
                </a:solidFill>
              </a:defRPr>
            </a:lvl5pPr>
            <a:lvl6pPr lvl="5">
              <a:spcBef>
                <a:spcPts val="0"/>
              </a:spcBef>
              <a:spcAft>
                <a:spcPts val="0"/>
              </a:spcAft>
              <a:buClr>
                <a:schemeClr val="dk1"/>
              </a:buClr>
              <a:buSzPts val="1000"/>
              <a:buNone/>
              <a:defRPr sz="1000">
                <a:solidFill>
                  <a:schemeClr val="dk1"/>
                </a:solidFill>
              </a:defRPr>
            </a:lvl6pPr>
            <a:lvl7pPr lvl="6">
              <a:spcBef>
                <a:spcPts val="0"/>
              </a:spcBef>
              <a:spcAft>
                <a:spcPts val="0"/>
              </a:spcAft>
              <a:buClr>
                <a:schemeClr val="dk1"/>
              </a:buClr>
              <a:buSzPts val="1000"/>
              <a:buNone/>
              <a:defRPr sz="1000">
                <a:solidFill>
                  <a:schemeClr val="dk1"/>
                </a:solidFill>
              </a:defRPr>
            </a:lvl7pPr>
            <a:lvl8pPr lvl="7">
              <a:spcBef>
                <a:spcPts val="0"/>
              </a:spcBef>
              <a:spcAft>
                <a:spcPts val="0"/>
              </a:spcAft>
              <a:buClr>
                <a:schemeClr val="dk1"/>
              </a:buClr>
              <a:buSzPts val="1000"/>
              <a:buNone/>
              <a:defRPr sz="1000">
                <a:solidFill>
                  <a:schemeClr val="dk1"/>
                </a:solidFill>
              </a:defRPr>
            </a:lvl8pPr>
            <a:lvl9pPr lvl="8">
              <a:spcBef>
                <a:spcPts val="0"/>
              </a:spcBef>
              <a:spcAft>
                <a:spcPts val="0"/>
              </a:spcAft>
              <a:buClr>
                <a:schemeClr val="dk1"/>
              </a:buClr>
              <a:buSzPts val="1000"/>
              <a:buNone/>
              <a:defRPr sz="1000">
                <a:solidFill>
                  <a:schemeClr val="dk1"/>
                </a:solidFill>
              </a:defRPr>
            </a:lvl9pPr>
          </a:lstStyle>
          <a:p/>
        </p:txBody>
      </p:sp>
      <p:sp>
        <p:nvSpPr>
          <p:cNvPr id="7" name="Google Shape;7;p1"/>
          <p:cNvSpPr txBox="1"/>
          <p:nvPr>
            <p:ph idx="1" type="body"/>
          </p:nvPr>
        </p:nvSpPr>
        <p:spPr>
          <a:xfrm>
            <a:off x="72403" y="734035"/>
            <a:ext cx="1979100" cy="2175900"/>
          </a:xfrm>
          <a:prstGeom prst="rect">
            <a:avLst/>
          </a:prstGeom>
          <a:noFill/>
          <a:ln>
            <a:noFill/>
          </a:ln>
        </p:spPr>
        <p:txBody>
          <a:bodyPr anchorCtr="0" anchor="t" bIns="33575" lIns="33575" spcFirstLastPara="1" rIns="33575" wrap="square" tIns="33575">
            <a:normAutofit/>
          </a:bodyPr>
          <a:lstStyle>
            <a:lvl1pPr indent="-273050" lvl="0" marL="457200">
              <a:lnSpc>
                <a:spcPct val="115000"/>
              </a:lnSpc>
              <a:spcBef>
                <a:spcPts val="0"/>
              </a:spcBef>
              <a:spcAft>
                <a:spcPts val="0"/>
              </a:spcAft>
              <a:buClr>
                <a:schemeClr val="dk2"/>
              </a:buClr>
              <a:buSzPts val="700"/>
              <a:buChar char="●"/>
              <a:defRPr sz="700">
                <a:solidFill>
                  <a:schemeClr val="dk2"/>
                </a:solidFill>
              </a:defRPr>
            </a:lvl1pPr>
            <a:lvl2pPr indent="-260350" lvl="1" marL="914400">
              <a:lnSpc>
                <a:spcPct val="115000"/>
              </a:lnSpc>
              <a:spcBef>
                <a:spcPts val="0"/>
              </a:spcBef>
              <a:spcAft>
                <a:spcPts val="0"/>
              </a:spcAft>
              <a:buClr>
                <a:schemeClr val="dk2"/>
              </a:buClr>
              <a:buSzPts val="500"/>
              <a:buChar char="○"/>
              <a:defRPr sz="500">
                <a:solidFill>
                  <a:schemeClr val="dk2"/>
                </a:solidFill>
              </a:defRPr>
            </a:lvl2pPr>
            <a:lvl3pPr indent="-260350" lvl="2" marL="1371600">
              <a:lnSpc>
                <a:spcPct val="115000"/>
              </a:lnSpc>
              <a:spcBef>
                <a:spcPts val="0"/>
              </a:spcBef>
              <a:spcAft>
                <a:spcPts val="0"/>
              </a:spcAft>
              <a:buClr>
                <a:schemeClr val="dk2"/>
              </a:buClr>
              <a:buSzPts val="500"/>
              <a:buChar char="■"/>
              <a:defRPr sz="500">
                <a:solidFill>
                  <a:schemeClr val="dk2"/>
                </a:solidFill>
              </a:defRPr>
            </a:lvl3pPr>
            <a:lvl4pPr indent="-260350" lvl="3" marL="1828800">
              <a:lnSpc>
                <a:spcPct val="115000"/>
              </a:lnSpc>
              <a:spcBef>
                <a:spcPts val="0"/>
              </a:spcBef>
              <a:spcAft>
                <a:spcPts val="0"/>
              </a:spcAft>
              <a:buClr>
                <a:schemeClr val="dk2"/>
              </a:buClr>
              <a:buSzPts val="500"/>
              <a:buChar char="●"/>
              <a:defRPr sz="500">
                <a:solidFill>
                  <a:schemeClr val="dk2"/>
                </a:solidFill>
              </a:defRPr>
            </a:lvl4pPr>
            <a:lvl5pPr indent="-260350" lvl="4" marL="2286000">
              <a:lnSpc>
                <a:spcPct val="115000"/>
              </a:lnSpc>
              <a:spcBef>
                <a:spcPts val="0"/>
              </a:spcBef>
              <a:spcAft>
                <a:spcPts val="0"/>
              </a:spcAft>
              <a:buClr>
                <a:schemeClr val="dk2"/>
              </a:buClr>
              <a:buSzPts val="500"/>
              <a:buChar char="○"/>
              <a:defRPr sz="500">
                <a:solidFill>
                  <a:schemeClr val="dk2"/>
                </a:solidFill>
              </a:defRPr>
            </a:lvl5pPr>
            <a:lvl6pPr indent="-260350" lvl="5" marL="2743200">
              <a:lnSpc>
                <a:spcPct val="115000"/>
              </a:lnSpc>
              <a:spcBef>
                <a:spcPts val="0"/>
              </a:spcBef>
              <a:spcAft>
                <a:spcPts val="0"/>
              </a:spcAft>
              <a:buClr>
                <a:schemeClr val="dk2"/>
              </a:buClr>
              <a:buSzPts val="500"/>
              <a:buChar char="■"/>
              <a:defRPr sz="500">
                <a:solidFill>
                  <a:schemeClr val="dk2"/>
                </a:solidFill>
              </a:defRPr>
            </a:lvl6pPr>
            <a:lvl7pPr indent="-260350" lvl="6" marL="3200400">
              <a:lnSpc>
                <a:spcPct val="115000"/>
              </a:lnSpc>
              <a:spcBef>
                <a:spcPts val="0"/>
              </a:spcBef>
              <a:spcAft>
                <a:spcPts val="0"/>
              </a:spcAft>
              <a:buClr>
                <a:schemeClr val="dk2"/>
              </a:buClr>
              <a:buSzPts val="500"/>
              <a:buChar char="●"/>
              <a:defRPr sz="500">
                <a:solidFill>
                  <a:schemeClr val="dk2"/>
                </a:solidFill>
              </a:defRPr>
            </a:lvl7pPr>
            <a:lvl8pPr indent="-260350" lvl="7" marL="3657600">
              <a:lnSpc>
                <a:spcPct val="115000"/>
              </a:lnSpc>
              <a:spcBef>
                <a:spcPts val="0"/>
              </a:spcBef>
              <a:spcAft>
                <a:spcPts val="0"/>
              </a:spcAft>
              <a:buClr>
                <a:schemeClr val="dk2"/>
              </a:buClr>
              <a:buSzPts val="500"/>
              <a:buChar char="○"/>
              <a:defRPr sz="500">
                <a:solidFill>
                  <a:schemeClr val="dk2"/>
                </a:solidFill>
              </a:defRPr>
            </a:lvl8pPr>
            <a:lvl9pPr indent="-260350" lvl="8" marL="4114800">
              <a:lnSpc>
                <a:spcPct val="115000"/>
              </a:lnSpc>
              <a:spcBef>
                <a:spcPts val="0"/>
              </a:spcBef>
              <a:spcAft>
                <a:spcPts val="0"/>
              </a:spcAft>
              <a:buClr>
                <a:schemeClr val="dk2"/>
              </a:buClr>
              <a:buSzPts val="500"/>
              <a:buChar char="■"/>
              <a:defRPr sz="500">
                <a:solidFill>
                  <a:schemeClr val="dk2"/>
                </a:solidFill>
              </a:defRPr>
            </a:lvl9pPr>
          </a:lstStyle>
          <a:p/>
        </p:txBody>
      </p:sp>
      <p:sp>
        <p:nvSpPr>
          <p:cNvPr id="8" name="Google Shape;8;p1"/>
          <p:cNvSpPr txBox="1"/>
          <p:nvPr>
            <p:ph idx="12" type="sldNum"/>
          </p:nvPr>
        </p:nvSpPr>
        <p:spPr>
          <a:xfrm>
            <a:off x="1968012" y="2970098"/>
            <a:ext cx="127500" cy="250800"/>
          </a:xfrm>
          <a:prstGeom prst="rect">
            <a:avLst/>
          </a:prstGeom>
          <a:noFill/>
          <a:ln>
            <a:noFill/>
          </a:ln>
        </p:spPr>
        <p:txBody>
          <a:bodyPr anchorCtr="0" anchor="ctr" bIns="33575" lIns="33575" spcFirstLastPara="1" rIns="33575" wrap="square" tIns="33575">
            <a:normAutofit/>
          </a:bodyPr>
          <a:lstStyle>
            <a:lvl1pPr lvl="0" algn="r">
              <a:buNone/>
              <a:defRPr sz="400">
                <a:solidFill>
                  <a:schemeClr val="dk2"/>
                </a:solidFill>
              </a:defRPr>
            </a:lvl1pPr>
            <a:lvl2pPr lvl="1" algn="r">
              <a:buNone/>
              <a:defRPr sz="400">
                <a:solidFill>
                  <a:schemeClr val="dk2"/>
                </a:solidFill>
              </a:defRPr>
            </a:lvl2pPr>
            <a:lvl3pPr lvl="2" algn="r">
              <a:buNone/>
              <a:defRPr sz="400">
                <a:solidFill>
                  <a:schemeClr val="dk2"/>
                </a:solidFill>
              </a:defRPr>
            </a:lvl3pPr>
            <a:lvl4pPr lvl="3" algn="r">
              <a:buNone/>
              <a:defRPr sz="400">
                <a:solidFill>
                  <a:schemeClr val="dk2"/>
                </a:solidFill>
              </a:defRPr>
            </a:lvl4pPr>
            <a:lvl5pPr lvl="4" algn="r">
              <a:buNone/>
              <a:defRPr sz="400">
                <a:solidFill>
                  <a:schemeClr val="dk2"/>
                </a:solidFill>
              </a:defRPr>
            </a:lvl5pPr>
            <a:lvl6pPr lvl="5" algn="r">
              <a:buNone/>
              <a:defRPr sz="400">
                <a:solidFill>
                  <a:schemeClr val="dk2"/>
                </a:solidFill>
              </a:defRPr>
            </a:lvl6pPr>
            <a:lvl7pPr lvl="6" algn="r">
              <a:buNone/>
              <a:defRPr sz="400">
                <a:solidFill>
                  <a:schemeClr val="dk2"/>
                </a:solidFill>
              </a:defRPr>
            </a:lvl7pPr>
            <a:lvl8pPr lvl="7" algn="r">
              <a:buNone/>
              <a:defRPr sz="400">
                <a:solidFill>
                  <a:schemeClr val="dk2"/>
                </a:solidFill>
              </a:defRPr>
            </a:lvl8pPr>
            <a:lvl9pPr lvl="8" algn="r">
              <a:buNone/>
              <a:defRPr sz="400">
                <a:solidFill>
                  <a:schemeClr val="dk2"/>
                </a:solidFill>
              </a:defRPr>
            </a:lvl9pPr>
          </a:lstStyle>
          <a:p>
            <a:pPr indent="0" lvl="0" marL="0" rtl="0" algn="r">
              <a:spcBef>
                <a:spcPts val="0"/>
              </a:spcBef>
              <a:spcAft>
                <a:spcPts val="0"/>
              </a:spcAft>
              <a:buNone/>
            </a:pPr>
            <a:fld id="{00000000-1234-1234-1234-123412341234}" type="slidenum">
              <a:rPr lang="en-GB"/>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xml"/><Relationship Id="rId3" Type="http://schemas.openxmlformats.org/officeDocument/2006/relationships/image" Target="../media/image2.png"/><Relationship Id="rId4" Type="http://schemas.openxmlformats.org/officeDocument/2006/relationships/image" Target="../media/image1.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0.xml"/><Relationship Id="rId3" Type="http://schemas.openxmlformats.org/officeDocument/2006/relationships/image" Target="../media/image2.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1.xml"/><Relationship Id="rId3" Type="http://schemas.openxmlformats.org/officeDocument/2006/relationships/image" Target="../media/image2.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2.xml"/><Relationship Id="rId3" Type="http://schemas.openxmlformats.org/officeDocument/2006/relationships/image" Target="../media/image2.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3.xml"/><Relationship Id="rId3" Type="http://schemas.openxmlformats.org/officeDocument/2006/relationships/image" Target="../media/image2.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4.xml"/><Relationship Id="rId3" Type="http://schemas.openxmlformats.org/officeDocument/2006/relationships/image" Target="../media/image2.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5.xml"/><Relationship Id="rId3" Type="http://schemas.openxmlformats.org/officeDocument/2006/relationships/image" Target="../media/image2.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6.xml"/><Relationship Id="rId3" Type="http://schemas.openxmlformats.org/officeDocument/2006/relationships/image" Target="../media/image2.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7.xml"/><Relationship Id="rId3" Type="http://schemas.openxmlformats.org/officeDocument/2006/relationships/image" Target="../media/image2.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8.xml"/><Relationship Id="rId3" Type="http://schemas.openxmlformats.org/officeDocument/2006/relationships/image" Target="../media/image2.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9.xml"/><Relationship Id="rId3" Type="http://schemas.openxmlformats.org/officeDocument/2006/relationships/image" Target="../media/image2.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2.xml"/><Relationship Id="rId3" Type="http://schemas.openxmlformats.org/officeDocument/2006/relationships/image" Target="../media/image2.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20.xml"/><Relationship Id="rId3" Type="http://schemas.openxmlformats.org/officeDocument/2006/relationships/image" Target="../media/image2.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21.xml"/><Relationship Id="rId3" Type="http://schemas.openxmlformats.org/officeDocument/2006/relationships/image" Target="../media/image2.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22.xml"/><Relationship Id="rId3" Type="http://schemas.openxmlformats.org/officeDocument/2006/relationships/image" Target="../media/image2.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23.xml"/><Relationship Id="rId3" Type="http://schemas.openxmlformats.org/officeDocument/2006/relationships/image" Target="../media/image2.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24.xml"/><Relationship Id="rId3" Type="http://schemas.openxmlformats.org/officeDocument/2006/relationships/image" Target="../media/image2.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25.xml"/><Relationship Id="rId3" Type="http://schemas.openxmlformats.org/officeDocument/2006/relationships/image" Target="../media/image2.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26.xml"/><Relationship Id="rId3" Type="http://schemas.openxmlformats.org/officeDocument/2006/relationships/image" Target="../media/image2.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27.xml"/><Relationship Id="rId3" Type="http://schemas.openxmlformats.org/officeDocument/2006/relationships/image" Target="../media/image2.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28.xml"/><Relationship Id="rId3" Type="http://schemas.openxmlformats.org/officeDocument/2006/relationships/image" Target="../media/image2.pn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29.xml"/><Relationship Id="rId3" Type="http://schemas.openxmlformats.org/officeDocument/2006/relationships/image" Target="../media/image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3.xml"/><Relationship Id="rId3" Type="http://schemas.openxmlformats.org/officeDocument/2006/relationships/image" Target="../media/image2.pn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30.xml"/><Relationship Id="rId3" Type="http://schemas.openxmlformats.org/officeDocument/2006/relationships/image" Target="../media/image2.pn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31.xml"/><Relationship Id="rId3" Type="http://schemas.openxmlformats.org/officeDocument/2006/relationships/image" Target="../media/image2.pn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32.xml"/><Relationship Id="rId3" Type="http://schemas.openxmlformats.org/officeDocument/2006/relationships/image" Target="../media/image2.pn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33.xml"/><Relationship Id="rId3" Type="http://schemas.openxmlformats.org/officeDocument/2006/relationships/image" Target="../media/image2.pn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34.xml"/><Relationship Id="rId3" Type="http://schemas.openxmlformats.org/officeDocument/2006/relationships/image" Target="../media/image2.pn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35.xml"/><Relationship Id="rId3" Type="http://schemas.openxmlformats.org/officeDocument/2006/relationships/image" Target="../media/image2.png"/></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36.xml"/><Relationship Id="rId3" Type="http://schemas.openxmlformats.org/officeDocument/2006/relationships/image" Target="../media/image2.png"/></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37.xml"/><Relationship Id="rId3" Type="http://schemas.openxmlformats.org/officeDocument/2006/relationships/image" Target="../media/image2.png"/></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38.xml"/><Relationship Id="rId3" Type="http://schemas.openxmlformats.org/officeDocument/2006/relationships/image" Target="../media/image2.png"/></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39.xml"/><Relationship Id="rId3" Type="http://schemas.openxmlformats.org/officeDocument/2006/relationships/image" Target="../media/image2.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4.xml"/><Relationship Id="rId3" Type="http://schemas.openxmlformats.org/officeDocument/2006/relationships/image" Target="../media/image2.png"/></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40.xml"/><Relationship Id="rId3" Type="http://schemas.openxmlformats.org/officeDocument/2006/relationships/image" Target="../media/image2.png"/></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41.xml"/><Relationship Id="rId3" Type="http://schemas.openxmlformats.org/officeDocument/2006/relationships/image" Target="../media/image2.png"/></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42.xml"/><Relationship Id="rId3" Type="http://schemas.openxmlformats.org/officeDocument/2006/relationships/image" Target="../media/image2.png"/></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43.xml"/><Relationship Id="rId3" Type="http://schemas.openxmlformats.org/officeDocument/2006/relationships/image" Target="../media/image2.png"/></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44.xml"/><Relationship Id="rId3" Type="http://schemas.openxmlformats.org/officeDocument/2006/relationships/image" Target="../media/image2.png"/></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45.xml"/><Relationship Id="rId3" Type="http://schemas.openxmlformats.org/officeDocument/2006/relationships/image" Target="../media/image2.png"/></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46.xml"/><Relationship Id="rId3" Type="http://schemas.openxmlformats.org/officeDocument/2006/relationships/image" Target="../media/image2.png"/></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47.xml"/><Relationship Id="rId3" Type="http://schemas.openxmlformats.org/officeDocument/2006/relationships/image" Target="../media/image2.png"/></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48.xml"/><Relationship Id="rId3" Type="http://schemas.openxmlformats.org/officeDocument/2006/relationships/image" Target="../media/image2.png"/></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49.xml"/><Relationship Id="rId3" Type="http://schemas.openxmlformats.org/officeDocument/2006/relationships/image" Target="../media/image2.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5.xml"/><Relationship Id="rId3" Type="http://schemas.openxmlformats.org/officeDocument/2006/relationships/image" Target="../media/image2.png"/></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50.xml"/><Relationship Id="rId3" Type="http://schemas.openxmlformats.org/officeDocument/2006/relationships/image" Target="../media/image2.png"/></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51.xml"/><Relationship Id="rId3" Type="http://schemas.openxmlformats.org/officeDocument/2006/relationships/image" Target="../media/image2.png"/></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52.xml"/><Relationship Id="rId3" Type="http://schemas.openxmlformats.org/officeDocument/2006/relationships/image" Target="../media/image2.png"/></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53.xml"/><Relationship Id="rId3" Type="http://schemas.openxmlformats.org/officeDocument/2006/relationships/image" Target="../media/image2.png"/></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54.xml"/><Relationship Id="rId3" Type="http://schemas.openxmlformats.org/officeDocument/2006/relationships/image" Target="../media/image2.png"/><Relationship Id="rId4" Type="http://schemas.openxmlformats.org/officeDocument/2006/relationships/image" Target="../media/image1.png"/></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55.xml"/><Relationship Id="rId3" Type="http://schemas.openxmlformats.org/officeDocument/2006/relationships/image" Target="../media/image2.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6.xml"/><Relationship Id="rId3" Type="http://schemas.openxmlformats.org/officeDocument/2006/relationships/image" Target="../media/image2.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7.xml"/><Relationship Id="rId3" Type="http://schemas.openxmlformats.org/officeDocument/2006/relationships/image" Target="../media/image2.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8.xml"/><Relationship Id="rId3" Type="http://schemas.openxmlformats.org/officeDocument/2006/relationships/image" Target="../media/image2.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9.xml"/><Relationship Id="rId3"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gradFill>
          <a:gsLst>
            <a:gs pos="0">
              <a:schemeClr val="lt1"/>
            </a:gs>
            <a:gs pos="28000">
              <a:srgbClr val="999999"/>
            </a:gs>
            <a:gs pos="100000">
              <a:srgbClr val="434343"/>
            </a:gs>
          </a:gsLst>
          <a:lin ang="16200038" scaled="0"/>
        </a:gradFill>
      </p:bgPr>
    </p:bg>
    <p:spTree>
      <p:nvGrpSpPr>
        <p:cNvPr id="53" name="Shape 53"/>
        <p:cNvGrpSpPr/>
        <p:nvPr/>
      </p:nvGrpSpPr>
      <p:grpSpPr>
        <a:xfrm>
          <a:off x="0" y="0"/>
          <a:ext cx="0" cy="0"/>
          <a:chOff x="0" y="0"/>
          <a:chExt cx="0" cy="0"/>
        </a:xfrm>
      </p:grpSpPr>
      <p:pic>
        <p:nvPicPr>
          <p:cNvPr id="54" name="Google Shape;54;p13"/>
          <p:cNvPicPr preferRelativeResize="0"/>
          <p:nvPr/>
        </p:nvPicPr>
        <p:blipFill>
          <a:blip r:embed="rId3">
            <a:alphaModFix/>
          </a:blip>
          <a:stretch>
            <a:fillRect/>
          </a:stretch>
        </p:blipFill>
        <p:spPr>
          <a:xfrm>
            <a:off x="614175" y="2541150"/>
            <a:ext cx="895650" cy="448350"/>
          </a:xfrm>
          <a:prstGeom prst="rect">
            <a:avLst/>
          </a:prstGeom>
          <a:noFill/>
          <a:ln>
            <a:noFill/>
          </a:ln>
        </p:spPr>
      </p:pic>
      <p:sp>
        <p:nvSpPr>
          <p:cNvPr id="55" name="Google Shape;55;p13"/>
          <p:cNvSpPr txBox="1"/>
          <p:nvPr/>
        </p:nvSpPr>
        <p:spPr>
          <a:xfrm>
            <a:off x="0" y="1355675"/>
            <a:ext cx="2124000" cy="19857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n-GB" sz="2500">
                <a:latin typeface="Great Vibes"/>
                <a:ea typeface="Great Vibes"/>
                <a:cs typeface="Great Vibes"/>
                <a:sym typeface="Great Vibes"/>
              </a:rPr>
              <a:t>Behind</a:t>
            </a:r>
            <a:br>
              <a:rPr lang="en-GB" sz="2500">
                <a:latin typeface="Great Vibes"/>
                <a:ea typeface="Great Vibes"/>
                <a:cs typeface="Great Vibes"/>
                <a:sym typeface="Great Vibes"/>
              </a:rPr>
            </a:br>
            <a:r>
              <a:rPr lang="en-GB" sz="2500">
                <a:latin typeface="Great Vibes"/>
                <a:ea typeface="Great Vibes"/>
                <a:cs typeface="Great Vibes"/>
                <a:sym typeface="Great Vibes"/>
              </a:rPr>
              <a:t>the</a:t>
            </a:r>
            <a:br>
              <a:rPr lang="en-GB" sz="2500">
                <a:latin typeface="Great Vibes"/>
                <a:ea typeface="Great Vibes"/>
                <a:cs typeface="Great Vibes"/>
                <a:sym typeface="Great Vibes"/>
              </a:rPr>
            </a:br>
            <a:r>
              <a:rPr lang="en-GB" sz="2500">
                <a:latin typeface="Great Vibes"/>
                <a:ea typeface="Great Vibes"/>
                <a:cs typeface="Great Vibes"/>
                <a:sym typeface="Great Vibes"/>
              </a:rPr>
              <a:t>Curtain</a:t>
            </a:r>
            <a:endParaRPr sz="2500">
              <a:latin typeface="Great Vibes"/>
              <a:ea typeface="Great Vibes"/>
              <a:cs typeface="Great Vibes"/>
              <a:sym typeface="Great Vibes"/>
            </a:endParaRPr>
          </a:p>
          <a:p>
            <a:pPr indent="0" lvl="0" marL="0" rtl="0" algn="ctr">
              <a:spcBef>
                <a:spcPts val="0"/>
              </a:spcBef>
              <a:spcAft>
                <a:spcPts val="0"/>
              </a:spcAft>
              <a:buNone/>
            </a:pPr>
            <a:r>
              <a:t/>
            </a:r>
            <a:endParaRPr sz="2600">
              <a:latin typeface="Great Vibes"/>
              <a:ea typeface="Great Vibes"/>
              <a:cs typeface="Great Vibes"/>
              <a:sym typeface="Great Vibes"/>
            </a:endParaRPr>
          </a:p>
          <a:p>
            <a:pPr indent="0" lvl="0" marL="0" rtl="0" algn="ctr">
              <a:spcBef>
                <a:spcPts val="0"/>
              </a:spcBef>
              <a:spcAft>
                <a:spcPts val="0"/>
              </a:spcAft>
              <a:buNone/>
            </a:pPr>
            <a:r>
              <a:rPr lang="en-GB" sz="1600">
                <a:latin typeface="Great Vibes"/>
                <a:ea typeface="Great Vibes"/>
                <a:cs typeface="Great Vibes"/>
                <a:sym typeface="Great Vibes"/>
              </a:rPr>
              <a:t>Clients</a:t>
            </a:r>
            <a:endParaRPr sz="1600">
              <a:latin typeface="Great Vibes"/>
              <a:ea typeface="Great Vibes"/>
              <a:cs typeface="Great Vibes"/>
              <a:sym typeface="Great Vibes"/>
            </a:endParaRPr>
          </a:p>
        </p:txBody>
      </p:sp>
      <p:pic>
        <p:nvPicPr>
          <p:cNvPr id="56" name="Google Shape;56;p13"/>
          <p:cNvPicPr preferRelativeResize="0"/>
          <p:nvPr/>
        </p:nvPicPr>
        <p:blipFill>
          <a:blip r:embed="rId4">
            <a:alphaModFix/>
          </a:blip>
          <a:stretch>
            <a:fillRect/>
          </a:stretch>
        </p:blipFill>
        <p:spPr>
          <a:xfrm>
            <a:off x="0" y="0"/>
            <a:ext cx="2137125" cy="3292319"/>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gradFill>
          <a:gsLst>
            <a:gs pos="0">
              <a:schemeClr val="lt1"/>
            </a:gs>
            <a:gs pos="28000">
              <a:srgbClr val="999999"/>
            </a:gs>
            <a:gs pos="100000">
              <a:srgbClr val="434343"/>
            </a:gs>
          </a:gsLst>
          <a:lin ang="16200038" scaled="0"/>
        </a:gradFill>
      </p:bgPr>
    </p:bg>
    <p:spTree>
      <p:nvGrpSpPr>
        <p:cNvPr id="132" name="Shape 132"/>
        <p:cNvGrpSpPr/>
        <p:nvPr/>
      </p:nvGrpSpPr>
      <p:grpSpPr>
        <a:xfrm>
          <a:off x="0" y="0"/>
          <a:ext cx="0" cy="0"/>
          <a:chOff x="0" y="0"/>
          <a:chExt cx="0" cy="0"/>
        </a:xfrm>
      </p:grpSpPr>
      <p:pic>
        <p:nvPicPr>
          <p:cNvPr id="133" name="Google Shape;133;p22"/>
          <p:cNvPicPr preferRelativeResize="0"/>
          <p:nvPr/>
        </p:nvPicPr>
        <p:blipFill>
          <a:blip r:embed="rId3">
            <a:alphaModFix/>
          </a:blip>
          <a:stretch>
            <a:fillRect/>
          </a:stretch>
        </p:blipFill>
        <p:spPr>
          <a:xfrm>
            <a:off x="614175" y="1743400"/>
            <a:ext cx="895650" cy="448350"/>
          </a:xfrm>
          <a:prstGeom prst="rect">
            <a:avLst/>
          </a:prstGeom>
          <a:noFill/>
          <a:ln>
            <a:noFill/>
          </a:ln>
        </p:spPr>
      </p:pic>
      <p:pic>
        <p:nvPicPr>
          <p:cNvPr id="134" name="Google Shape;134;p22"/>
          <p:cNvPicPr preferRelativeResize="0"/>
          <p:nvPr/>
        </p:nvPicPr>
        <p:blipFill>
          <a:blip r:embed="rId3">
            <a:alphaModFix/>
          </a:blip>
          <a:stretch>
            <a:fillRect/>
          </a:stretch>
        </p:blipFill>
        <p:spPr>
          <a:xfrm>
            <a:off x="614175" y="863800"/>
            <a:ext cx="895650" cy="448350"/>
          </a:xfrm>
          <a:prstGeom prst="rect">
            <a:avLst/>
          </a:prstGeom>
          <a:noFill/>
          <a:ln>
            <a:noFill/>
          </a:ln>
        </p:spPr>
      </p:pic>
      <p:sp>
        <p:nvSpPr>
          <p:cNvPr id="135" name="Google Shape;135;p22"/>
          <p:cNvSpPr txBox="1"/>
          <p:nvPr/>
        </p:nvSpPr>
        <p:spPr>
          <a:xfrm>
            <a:off x="0" y="0"/>
            <a:ext cx="342300" cy="416700"/>
          </a:xfrm>
          <a:prstGeom prst="rect">
            <a:avLst/>
          </a:prstGeom>
          <a:noFill/>
          <a:ln>
            <a:noFill/>
          </a:ln>
        </p:spPr>
        <p:txBody>
          <a:bodyPr anchorCtr="0" anchor="t" bIns="91425" lIns="91425" spcFirstLastPara="1" rIns="91425" wrap="square" tIns="91425">
            <a:noAutofit/>
          </a:bodyPr>
          <a:lstStyle/>
          <a:p>
            <a:pPr indent="0" lvl="0" marL="0" rtl="0" algn="ctr">
              <a:lnSpc>
                <a:spcPct val="75000"/>
              </a:lnSpc>
              <a:spcBef>
                <a:spcPts val="0"/>
              </a:spcBef>
              <a:spcAft>
                <a:spcPts val="0"/>
              </a:spcAft>
              <a:buNone/>
            </a:pPr>
            <a:r>
              <a:rPr b="1" lang="en-GB">
                <a:latin typeface="Great Vibes"/>
                <a:ea typeface="Great Vibes"/>
                <a:cs typeface="Great Vibes"/>
                <a:sym typeface="Great Vibes"/>
              </a:rPr>
              <a:t>9</a:t>
            </a:r>
            <a:br>
              <a:rPr b="1" lang="en-GB">
                <a:latin typeface="Great Vibes"/>
                <a:ea typeface="Great Vibes"/>
                <a:cs typeface="Great Vibes"/>
                <a:sym typeface="Great Vibes"/>
              </a:rPr>
            </a:br>
            <a:r>
              <a:rPr b="1" lang="en-GB">
                <a:latin typeface="Great Vibes"/>
                <a:ea typeface="Great Vibes"/>
                <a:cs typeface="Great Vibes"/>
                <a:sym typeface="Great Vibes"/>
              </a:rPr>
              <a:t>♠</a:t>
            </a:r>
            <a:endParaRPr b="1">
              <a:latin typeface="Great Vibes"/>
              <a:ea typeface="Great Vibes"/>
              <a:cs typeface="Great Vibes"/>
              <a:sym typeface="Great Vibes"/>
            </a:endParaRPr>
          </a:p>
        </p:txBody>
      </p:sp>
      <p:sp>
        <p:nvSpPr>
          <p:cNvPr id="136" name="Google Shape;136;p22"/>
          <p:cNvSpPr txBox="1"/>
          <p:nvPr/>
        </p:nvSpPr>
        <p:spPr>
          <a:xfrm>
            <a:off x="1781700" y="0"/>
            <a:ext cx="342300" cy="416700"/>
          </a:xfrm>
          <a:prstGeom prst="rect">
            <a:avLst/>
          </a:prstGeom>
          <a:noFill/>
          <a:ln>
            <a:noFill/>
          </a:ln>
        </p:spPr>
        <p:txBody>
          <a:bodyPr anchorCtr="0" anchor="t" bIns="91425" lIns="91425" spcFirstLastPara="1" rIns="91425" wrap="square" tIns="91425">
            <a:noAutofit/>
          </a:bodyPr>
          <a:lstStyle/>
          <a:p>
            <a:pPr indent="0" lvl="0" marL="0" rtl="0" algn="ctr">
              <a:lnSpc>
                <a:spcPct val="75000"/>
              </a:lnSpc>
              <a:spcBef>
                <a:spcPts val="0"/>
              </a:spcBef>
              <a:spcAft>
                <a:spcPts val="0"/>
              </a:spcAft>
              <a:buNone/>
            </a:pPr>
            <a:r>
              <a:rPr b="1" lang="en-GB">
                <a:latin typeface="Great Vibes"/>
                <a:ea typeface="Great Vibes"/>
                <a:cs typeface="Great Vibes"/>
                <a:sym typeface="Great Vibes"/>
              </a:rPr>
              <a:t>9</a:t>
            </a:r>
            <a:br>
              <a:rPr b="1" lang="en-GB">
                <a:latin typeface="Great Vibes"/>
                <a:ea typeface="Great Vibes"/>
                <a:cs typeface="Great Vibes"/>
                <a:sym typeface="Great Vibes"/>
              </a:rPr>
            </a:br>
            <a:r>
              <a:rPr b="1" lang="en-GB">
                <a:latin typeface="Great Vibes"/>
                <a:ea typeface="Great Vibes"/>
                <a:cs typeface="Great Vibes"/>
                <a:sym typeface="Great Vibes"/>
              </a:rPr>
              <a:t>♠</a:t>
            </a:r>
            <a:endParaRPr b="1">
              <a:latin typeface="Great Vibes"/>
              <a:ea typeface="Great Vibes"/>
              <a:cs typeface="Great Vibes"/>
              <a:sym typeface="Great Vibes"/>
            </a:endParaRPr>
          </a:p>
        </p:txBody>
      </p:sp>
      <p:sp>
        <p:nvSpPr>
          <p:cNvPr id="137" name="Google Shape;137;p22"/>
          <p:cNvSpPr txBox="1"/>
          <p:nvPr/>
        </p:nvSpPr>
        <p:spPr>
          <a:xfrm>
            <a:off x="0" y="0"/>
            <a:ext cx="2124000" cy="32760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GB">
                <a:latin typeface="Great Vibes"/>
                <a:ea typeface="Great Vibes"/>
                <a:cs typeface="Great Vibes"/>
                <a:sym typeface="Great Vibes"/>
              </a:rPr>
              <a:t>Client</a:t>
            </a:r>
            <a:endParaRPr>
              <a:latin typeface="Great Vibes"/>
              <a:ea typeface="Great Vibes"/>
              <a:cs typeface="Great Vibes"/>
              <a:sym typeface="Great Vibes"/>
            </a:endParaRPr>
          </a:p>
          <a:p>
            <a:pPr indent="0" lvl="0" marL="0" rtl="0" algn="ctr">
              <a:spcBef>
                <a:spcPts val="0"/>
              </a:spcBef>
              <a:spcAft>
                <a:spcPts val="0"/>
              </a:spcAft>
              <a:buNone/>
            </a:pPr>
            <a:r>
              <a:t/>
            </a:r>
            <a:endParaRPr sz="800">
              <a:latin typeface="Calibri"/>
              <a:ea typeface="Calibri"/>
              <a:cs typeface="Calibri"/>
              <a:sym typeface="Calibri"/>
            </a:endParaRPr>
          </a:p>
          <a:p>
            <a:pPr indent="0" lvl="0" marL="0" rtl="0" algn="ctr">
              <a:spcBef>
                <a:spcPts val="0"/>
              </a:spcBef>
              <a:spcAft>
                <a:spcPts val="0"/>
              </a:spcAft>
              <a:buNone/>
            </a:pPr>
            <a:r>
              <a:rPr lang="en-GB" sz="800">
                <a:latin typeface="Calibri"/>
                <a:ea typeface="Calibri"/>
                <a:cs typeface="Calibri"/>
                <a:sym typeface="Calibri"/>
              </a:rPr>
              <a:t>They're a nice-looking couple who want a threesome</a:t>
            </a:r>
            <a:endParaRPr sz="800">
              <a:latin typeface="Calibri"/>
              <a:ea typeface="Calibri"/>
              <a:cs typeface="Calibri"/>
              <a:sym typeface="Calibri"/>
            </a:endParaRPr>
          </a:p>
          <a:p>
            <a:pPr indent="0" lvl="0" marL="0" rtl="0" algn="ctr">
              <a:spcBef>
                <a:spcPts val="0"/>
              </a:spcBef>
              <a:spcAft>
                <a:spcPts val="0"/>
              </a:spcAft>
              <a:buNone/>
            </a:pPr>
            <a:r>
              <a:t/>
            </a:r>
            <a:endParaRPr>
              <a:latin typeface="Great Vibes"/>
              <a:ea typeface="Great Vibes"/>
              <a:cs typeface="Great Vibes"/>
              <a:sym typeface="Great Vibes"/>
            </a:endParaRPr>
          </a:p>
          <a:p>
            <a:pPr indent="0" lvl="0" marL="0" rtl="0" algn="ctr">
              <a:spcBef>
                <a:spcPts val="0"/>
              </a:spcBef>
              <a:spcAft>
                <a:spcPts val="0"/>
              </a:spcAft>
              <a:buNone/>
            </a:pPr>
            <a:r>
              <a:t/>
            </a:r>
            <a:endParaRPr>
              <a:latin typeface="Great Vibes"/>
              <a:ea typeface="Great Vibes"/>
              <a:cs typeface="Great Vibes"/>
              <a:sym typeface="Great Vibes"/>
            </a:endParaRPr>
          </a:p>
          <a:p>
            <a:pPr indent="0" lvl="0" marL="0" rtl="0" algn="ctr">
              <a:spcBef>
                <a:spcPts val="0"/>
              </a:spcBef>
              <a:spcAft>
                <a:spcPts val="0"/>
              </a:spcAft>
              <a:buNone/>
            </a:pPr>
            <a:r>
              <a:rPr lang="en-GB">
                <a:latin typeface="Great Vibes"/>
                <a:ea typeface="Great Vibes"/>
                <a:cs typeface="Great Vibes"/>
                <a:sym typeface="Great Vibes"/>
              </a:rPr>
              <a:t>Companion</a:t>
            </a:r>
            <a:endParaRPr>
              <a:latin typeface="Great Vibes"/>
              <a:ea typeface="Great Vibes"/>
              <a:cs typeface="Great Vibes"/>
              <a:sym typeface="Great Vibes"/>
            </a:endParaRPr>
          </a:p>
          <a:p>
            <a:pPr indent="0" lvl="0" marL="0" rtl="0" algn="ctr">
              <a:spcBef>
                <a:spcPts val="0"/>
              </a:spcBef>
              <a:spcAft>
                <a:spcPts val="0"/>
              </a:spcAft>
              <a:buNone/>
            </a:pPr>
            <a:r>
              <a:t/>
            </a:r>
            <a:endParaRPr sz="800">
              <a:solidFill>
                <a:schemeClr val="dk1"/>
              </a:solidFill>
              <a:latin typeface="Calibri"/>
              <a:ea typeface="Calibri"/>
              <a:cs typeface="Calibri"/>
              <a:sym typeface="Calibri"/>
            </a:endParaRPr>
          </a:p>
          <a:p>
            <a:pPr indent="0" lvl="0" marL="0" rtl="0" algn="ctr">
              <a:spcBef>
                <a:spcPts val="0"/>
              </a:spcBef>
              <a:spcAft>
                <a:spcPts val="0"/>
              </a:spcAft>
              <a:buNone/>
            </a:pPr>
            <a:r>
              <a:rPr lang="en-GB" sz="800">
                <a:solidFill>
                  <a:schemeClr val="dk1"/>
                </a:solidFill>
                <a:latin typeface="Calibri"/>
                <a:ea typeface="Calibri"/>
                <a:cs typeface="Calibri"/>
                <a:sym typeface="Calibri"/>
              </a:rPr>
              <a:t>Madam’s choice</a:t>
            </a:r>
            <a:endParaRPr>
              <a:latin typeface="Great Vibes"/>
              <a:ea typeface="Great Vibes"/>
              <a:cs typeface="Great Vibes"/>
              <a:sym typeface="Great Vibes"/>
            </a:endParaRPr>
          </a:p>
          <a:p>
            <a:pPr indent="0" lvl="0" marL="0" rtl="0" algn="ctr">
              <a:spcBef>
                <a:spcPts val="0"/>
              </a:spcBef>
              <a:spcAft>
                <a:spcPts val="0"/>
              </a:spcAft>
              <a:buNone/>
            </a:pPr>
            <a:r>
              <a:t/>
            </a:r>
            <a:endParaRPr>
              <a:latin typeface="Great Vibes"/>
              <a:ea typeface="Great Vibes"/>
              <a:cs typeface="Great Vibes"/>
              <a:sym typeface="Great Vibes"/>
            </a:endParaRPr>
          </a:p>
          <a:p>
            <a:pPr indent="0" lvl="0" marL="0" rtl="0" algn="ctr">
              <a:spcBef>
                <a:spcPts val="0"/>
              </a:spcBef>
              <a:spcAft>
                <a:spcPts val="0"/>
              </a:spcAft>
              <a:buNone/>
            </a:pPr>
            <a:r>
              <a:t/>
            </a:r>
            <a:endParaRPr>
              <a:latin typeface="Great Vibes"/>
              <a:ea typeface="Great Vibes"/>
              <a:cs typeface="Great Vibes"/>
              <a:sym typeface="Great Vibes"/>
            </a:endParaRPr>
          </a:p>
          <a:p>
            <a:pPr indent="0" lvl="0" marL="0" rtl="0" algn="ctr">
              <a:spcBef>
                <a:spcPts val="0"/>
              </a:spcBef>
              <a:spcAft>
                <a:spcPts val="0"/>
              </a:spcAft>
              <a:buNone/>
            </a:pPr>
            <a:r>
              <a:rPr lang="en-GB">
                <a:latin typeface="Great Vibes"/>
                <a:ea typeface="Great Vibes"/>
                <a:cs typeface="Great Vibes"/>
                <a:sym typeface="Great Vibes"/>
              </a:rPr>
              <a:t>Date</a:t>
            </a:r>
            <a:endParaRPr>
              <a:latin typeface="Great Vibes"/>
              <a:ea typeface="Great Vibes"/>
              <a:cs typeface="Great Vibes"/>
              <a:sym typeface="Great Vibes"/>
            </a:endParaRPr>
          </a:p>
          <a:p>
            <a:pPr indent="0" lvl="0" marL="0" rtl="0" algn="ctr">
              <a:spcBef>
                <a:spcPts val="0"/>
              </a:spcBef>
              <a:spcAft>
                <a:spcPts val="0"/>
              </a:spcAft>
              <a:buNone/>
            </a:pPr>
            <a:r>
              <a:t/>
            </a:r>
            <a:endParaRPr sz="800">
              <a:solidFill>
                <a:schemeClr val="dk1"/>
              </a:solidFill>
              <a:latin typeface="Calibri"/>
              <a:ea typeface="Calibri"/>
              <a:cs typeface="Calibri"/>
              <a:sym typeface="Calibri"/>
            </a:endParaRPr>
          </a:p>
          <a:p>
            <a:pPr indent="0" lvl="0" marL="0" rtl="0" algn="ctr">
              <a:spcBef>
                <a:spcPts val="0"/>
              </a:spcBef>
              <a:spcAft>
                <a:spcPts val="0"/>
              </a:spcAft>
              <a:buNone/>
            </a:pPr>
            <a:r>
              <a:rPr lang="en-GB" sz="800">
                <a:solidFill>
                  <a:schemeClr val="dk1"/>
                </a:solidFill>
                <a:latin typeface="Calibri"/>
                <a:ea typeface="Calibri"/>
                <a:cs typeface="Calibri"/>
                <a:sym typeface="Calibri"/>
              </a:rPr>
              <a:t>Once behind closed doors, the wife handcuffs the husband to a chair in the corner to make him watch how she “should be fucked properly"</a:t>
            </a:r>
            <a:endParaRPr>
              <a:latin typeface="Great Vibes"/>
              <a:ea typeface="Great Vibes"/>
              <a:cs typeface="Great Vibes"/>
              <a:sym typeface="Great Vibes"/>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gradFill>
          <a:gsLst>
            <a:gs pos="0">
              <a:schemeClr val="lt1"/>
            </a:gs>
            <a:gs pos="28000">
              <a:srgbClr val="999999"/>
            </a:gs>
            <a:gs pos="100000">
              <a:srgbClr val="434343"/>
            </a:gs>
          </a:gsLst>
          <a:lin ang="16200038" scaled="0"/>
        </a:gradFill>
      </p:bgPr>
    </p:bg>
    <p:spTree>
      <p:nvGrpSpPr>
        <p:cNvPr id="141" name="Shape 141"/>
        <p:cNvGrpSpPr/>
        <p:nvPr/>
      </p:nvGrpSpPr>
      <p:grpSpPr>
        <a:xfrm>
          <a:off x="0" y="0"/>
          <a:ext cx="0" cy="0"/>
          <a:chOff x="0" y="0"/>
          <a:chExt cx="0" cy="0"/>
        </a:xfrm>
      </p:grpSpPr>
      <p:pic>
        <p:nvPicPr>
          <p:cNvPr id="142" name="Google Shape;142;p23"/>
          <p:cNvPicPr preferRelativeResize="0"/>
          <p:nvPr/>
        </p:nvPicPr>
        <p:blipFill>
          <a:blip r:embed="rId3">
            <a:alphaModFix/>
          </a:blip>
          <a:stretch>
            <a:fillRect/>
          </a:stretch>
        </p:blipFill>
        <p:spPr>
          <a:xfrm>
            <a:off x="614175" y="1863250"/>
            <a:ext cx="895650" cy="448350"/>
          </a:xfrm>
          <a:prstGeom prst="rect">
            <a:avLst/>
          </a:prstGeom>
          <a:noFill/>
          <a:ln>
            <a:noFill/>
          </a:ln>
        </p:spPr>
      </p:pic>
      <p:pic>
        <p:nvPicPr>
          <p:cNvPr id="143" name="Google Shape;143;p23"/>
          <p:cNvPicPr preferRelativeResize="0"/>
          <p:nvPr/>
        </p:nvPicPr>
        <p:blipFill>
          <a:blip r:embed="rId3">
            <a:alphaModFix/>
          </a:blip>
          <a:stretch>
            <a:fillRect/>
          </a:stretch>
        </p:blipFill>
        <p:spPr>
          <a:xfrm>
            <a:off x="614175" y="989375"/>
            <a:ext cx="895650" cy="448350"/>
          </a:xfrm>
          <a:prstGeom prst="rect">
            <a:avLst/>
          </a:prstGeom>
          <a:noFill/>
          <a:ln>
            <a:noFill/>
          </a:ln>
        </p:spPr>
      </p:pic>
      <p:sp>
        <p:nvSpPr>
          <p:cNvPr id="144" name="Google Shape;144;p23"/>
          <p:cNvSpPr txBox="1"/>
          <p:nvPr/>
        </p:nvSpPr>
        <p:spPr>
          <a:xfrm>
            <a:off x="0" y="0"/>
            <a:ext cx="342300" cy="416700"/>
          </a:xfrm>
          <a:prstGeom prst="rect">
            <a:avLst/>
          </a:prstGeom>
          <a:noFill/>
          <a:ln>
            <a:noFill/>
          </a:ln>
        </p:spPr>
        <p:txBody>
          <a:bodyPr anchorCtr="0" anchor="t" bIns="91425" lIns="91425" spcFirstLastPara="1" rIns="91425" wrap="square" tIns="91425">
            <a:noAutofit/>
          </a:bodyPr>
          <a:lstStyle/>
          <a:p>
            <a:pPr indent="0" lvl="0" marL="0" rtl="0" algn="ctr">
              <a:lnSpc>
                <a:spcPct val="75000"/>
              </a:lnSpc>
              <a:spcBef>
                <a:spcPts val="0"/>
              </a:spcBef>
              <a:spcAft>
                <a:spcPts val="0"/>
              </a:spcAft>
              <a:buNone/>
            </a:pPr>
            <a:r>
              <a:rPr b="1" lang="en-GB">
                <a:latin typeface="Great Vibes"/>
                <a:ea typeface="Great Vibes"/>
                <a:cs typeface="Great Vibes"/>
                <a:sym typeface="Great Vibes"/>
              </a:rPr>
              <a:t>10</a:t>
            </a:r>
            <a:br>
              <a:rPr b="1" lang="en-GB">
                <a:latin typeface="Great Vibes"/>
                <a:ea typeface="Great Vibes"/>
                <a:cs typeface="Great Vibes"/>
                <a:sym typeface="Great Vibes"/>
              </a:rPr>
            </a:br>
            <a:r>
              <a:rPr b="1" lang="en-GB">
                <a:latin typeface="Great Vibes"/>
                <a:ea typeface="Great Vibes"/>
                <a:cs typeface="Great Vibes"/>
                <a:sym typeface="Great Vibes"/>
              </a:rPr>
              <a:t>♠</a:t>
            </a:r>
            <a:endParaRPr b="1">
              <a:latin typeface="Great Vibes"/>
              <a:ea typeface="Great Vibes"/>
              <a:cs typeface="Great Vibes"/>
              <a:sym typeface="Great Vibes"/>
            </a:endParaRPr>
          </a:p>
        </p:txBody>
      </p:sp>
      <p:sp>
        <p:nvSpPr>
          <p:cNvPr id="145" name="Google Shape;145;p23"/>
          <p:cNvSpPr txBox="1"/>
          <p:nvPr/>
        </p:nvSpPr>
        <p:spPr>
          <a:xfrm>
            <a:off x="1781700" y="0"/>
            <a:ext cx="342300" cy="416700"/>
          </a:xfrm>
          <a:prstGeom prst="rect">
            <a:avLst/>
          </a:prstGeom>
          <a:noFill/>
          <a:ln>
            <a:noFill/>
          </a:ln>
        </p:spPr>
        <p:txBody>
          <a:bodyPr anchorCtr="0" anchor="t" bIns="91425" lIns="91425" spcFirstLastPara="1" rIns="91425" wrap="square" tIns="91425">
            <a:noAutofit/>
          </a:bodyPr>
          <a:lstStyle/>
          <a:p>
            <a:pPr indent="0" lvl="0" marL="0" rtl="0" algn="ctr">
              <a:lnSpc>
                <a:spcPct val="75000"/>
              </a:lnSpc>
              <a:spcBef>
                <a:spcPts val="0"/>
              </a:spcBef>
              <a:spcAft>
                <a:spcPts val="0"/>
              </a:spcAft>
              <a:buNone/>
            </a:pPr>
            <a:r>
              <a:rPr b="1" lang="en-GB">
                <a:latin typeface="Great Vibes"/>
                <a:ea typeface="Great Vibes"/>
                <a:cs typeface="Great Vibes"/>
                <a:sym typeface="Great Vibes"/>
              </a:rPr>
              <a:t>10</a:t>
            </a:r>
            <a:br>
              <a:rPr b="1" lang="en-GB">
                <a:latin typeface="Great Vibes"/>
                <a:ea typeface="Great Vibes"/>
                <a:cs typeface="Great Vibes"/>
                <a:sym typeface="Great Vibes"/>
              </a:rPr>
            </a:br>
            <a:r>
              <a:rPr b="1" lang="en-GB">
                <a:latin typeface="Great Vibes"/>
                <a:ea typeface="Great Vibes"/>
                <a:cs typeface="Great Vibes"/>
                <a:sym typeface="Great Vibes"/>
              </a:rPr>
              <a:t>♠</a:t>
            </a:r>
            <a:endParaRPr b="1">
              <a:latin typeface="Great Vibes"/>
              <a:ea typeface="Great Vibes"/>
              <a:cs typeface="Great Vibes"/>
              <a:sym typeface="Great Vibes"/>
            </a:endParaRPr>
          </a:p>
        </p:txBody>
      </p:sp>
      <p:sp>
        <p:nvSpPr>
          <p:cNvPr id="146" name="Google Shape;146;p23"/>
          <p:cNvSpPr txBox="1"/>
          <p:nvPr/>
        </p:nvSpPr>
        <p:spPr>
          <a:xfrm>
            <a:off x="0" y="0"/>
            <a:ext cx="2124000" cy="32760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GB">
                <a:latin typeface="Great Vibes"/>
                <a:ea typeface="Great Vibes"/>
                <a:cs typeface="Great Vibes"/>
                <a:sym typeface="Great Vibes"/>
              </a:rPr>
              <a:t>Client</a:t>
            </a:r>
            <a:endParaRPr>
              <a:latin typeface="Great Vibes"/>
              <a:ea typeface="Great Vibes"/>
              <a:cs typeface="Great Vibes"/>
              <a:sym typeface="Great Vibes"/>
            </a:endParaRPr>
          </a:p>
          <a:p>
            <a:pPr indent="0" lvl="0" marL="0" rtl="0" algn="ctr">
              <a:spcBef>
                <a:spcPts val="0"/>
              </a:spcBef>
              <a:spcAft>
                <a:spcPts val="0"/>
              </a:spcAft>
              <a:buNone/>
            </a:pPr>
            <a:r>
              <a:t/>
            </a:r>
            <a:endParaRPr sz="800">
              <a:latin typeface="Calibri"/>
              <a:ea typeface="Calibri"/>
              <a:cs typeface="Calibri"/>
              <a:sym typeface="Calibri"/>
            </a:endParaRPr>
          </a:p>
          <a:p>
            <a:pPr indent="0" lvl="0" marL="0" rtl="0" algn="ctr">
              <a:spcBef>
                <a:spcPts val="0"/>
              </a:spcBef>
              <a:spcAft>
                <a:spcPts val="0"/>
              </a:spcAft>
              <a:buNone/>
            </a:pPr>
            <a:r>
              <a:rPr lang="en-GB" sz="800">
                <a:latin typeface="Calibri"/>
                <a:ea typeface="Calibri"/>
                <a:cs typeface="Calibri"/>
                <a:sym typeface="Calibri"/>
              </a:rPr>
              <a:t>She's asked for a female companion "with a pretty mouth"</a:t>
            </a:r>
            <a:endParaRPr sz="800">
              <a:latin typeface="Calibri"/>
              <a:ea typeface="Calibri"/>
              <a:cs typeface="Calibri"/>
              <a:sym typeface="Calibri"/>
            </a:endParaRPr>
          </a:p>
          <a:p>
            <a:pPr indent="0" lvl="0" marL="0" rtl="0" algn="ctr">
              <a:spcBef>
                <a:spcPts val="0"/>
              </a:spcBef>
              <a:spcAft>
                <a:spcPts val="0"/>
              </a:spcAft>
              <a:buNone/>
            </a:pPr>
            <a:r>
              <a:t/>
            </a:r>
            <a:endParaRPr>
              <a:latin typeface="Great Vibes"/>
              <a:ea typeface="Great Vibes"/>
              <a:cs typeface="Great Vibes"/>
              <a:sym typeface="Great Vibes"/>
            </a:endParaRPr>
          </a:p>
          <a:p>
            <a:pPr indent="0" lvl="0" marL="0" rtl="0" algn="ctr">
              <a:spcBef>
                <a:spcPts val="0"/>
              </a:spcBef>
              <a:spcAft>
                <a:spcPts val="0"/>
              </a:spcAft>
              <a:buNone/>
            </a:pPr>
            <a:r>
              <a:t/>
            </a:r>
            <a:endParaRPr>
              <a:latin typeface="Great Vibes"/>
              <a:ea typeface="Great Vibes"/>
              <a:cs typeface="Great Vibes"/>
              <a:sym typeface="Great Vibes"/>
            </a:endParaRPr>
          </a:p>
          <a:p>
            <a:pPr indent="0" lvl="0" marL="0" rtl="0" algn="ctr">
              <a:spcBef>
                <a:spcPts val="0"/>
              </a:spcBef>
              <a:spcAft>
                <a:spcPts val="0"/>
              </a:spcAft>
              <a:buNone/>
            </a:pPr>
            <a:r>
              <a:rPr lang="en-GB">
                <a:latin typeface="Great Vibes"/>
                <a:ea typeface="Great Vibes"/>
                <a:cs typeface="Great Vibes"/>
                <a:sym typeface="Great Vibes"/>
              </a:rPr>
              <a:t>Companion</a:t>
            </a:r>
            <a:endParaRPr>
              <a:latin typeface="Great Vibes"/>
              <a:ea typeface="Great Vibes"/>
              <a:cs typeface="Great Vibes"/>
              <a:sym typeface="Great Vibes"/>
            </a:endParaRPr>
          </a:p>
          <a:p>
            <a:pPr indent="0" lvl="0" marL="0" rtl="0" algn="ctr">
              <a:spcBef>
                <a:spcPts val="0"/>
              </a:spcBef>
              <a:spcAft>
                <a:spcPts val="0"/>
              </a:spcAft>
              <a:buNone/>
            </a:pPr>
            <a:r>
              <a:t/>
            </a:r>
            <a:endParaRPr sz="800">
              <a:solidFill>
                <a:schemeClr val="dk1"/>
              </a:solidFill>
              <a:latin typeface="Calibri"/>
              <a:ea typeface="Calibri"/>
              <a:cs typeface="Calibri"/>
              <a:sym typeface="Calibri"/>
            </a:endParaRPr>
          </a:p>
          <a:p>
            <a:pPr indent="0" lvl="0" marL="0" rtl="0" algn="ctr">
              <a:spcBef>
                <a:spcPts val="0"/>
              </a:spcBef>
              <a:spcAft>
                <a:spcPts val="0"/>
              </a:spcAft>
              <a:buNone/>
            </a:pPr>
            <a:r>
              <a:rPr lang="en-GB" sz="800">
                <a:solidFill>
                  <a:schemeClr val="dk1"/>
                </a:solidFill>
                <a:latin typeface="Calibri"/>
                <a:ea typeface="Calibri"/>
                <a:cs typeface="Calibri"/>
                <a:sym typeface="Calibri"/>
              </a:rPr>
              <a:t>Madam’s choice</a:t>
            </a:r>
            <a:endParaRPr>
              <a:latin typeface="Great Vibes"/>
              <a:ea typeface="Great Vibes"/>
              <a:cs typeface="Great Vibes"/>
              <a:sym typeface="Great Vibes"/>
            </a:endParaRPr>
          </a:p>
          <a:p>
            <a:pPr indent="0" lvl="0" marL="0" rtl="0" algn="ctr">
              <a:spcBef>
                <a:spcPts val="0"/>
              </a:spcBef>
              <a:spcAft>
                <a:spcPts val="0"/>
              </a:spcAft>
              <a:buNone/>
            </a:pPr>
            <a:r>
              <a:t/>
            </a:r>
            <a:endParaRPr>
              <a:latin typeface="Great Vibes"/>
              <a:ea typeface="Great Vibes"/>
              <a:cs typeface="Great Vibes"/>
              <a:sym typeface="Great Vibes"/>
            </a:endParaRPr>
          </a:p>
          <a:p>
            <a:pPr indent="0" lvl="0" marL="0" rtl="0" algn="ctr">
              <a:spcBef>
                <a:spcPts val="0"/>
              </a:spcBef>
              <a:spcAft>
                <a:spcPts val="0"/>
              </a:spcAft>
              <a:buNone/>
            </a:pPr>
            <a:r>
              <a:t/>
            </a:r>
            <a:endParaRPr>
              <a:latin typeface="Great Vibes"/>
              <a:ea typeface="Great Vibes"/>
              <a:cs typeface="Great Vibes"/>
              <a:sym typeface="Great Vibes"/>
            </a:endParaRPr>
          </a:p>
          <a:p>
            <a:pPr indent="0" lvl="0" marL="0" rtl="0" algn="ctr">
              <a:spcBef>
                <a:spcPts val="0"/>
              </a:spcBef>
              <a:spcAft>
                <a:spcPts val="0"/>
              </a:spcAft>
              <a:buNone/>
            </a:pPr>
            <a:r>
              <a:rPr lang="en-GB">
                <a:latin typeface="Great Vibes"/>
                <a:ea typeface="Great Vibes"/>
                <a:cs typeface="Great Vibes"/>
                <a:sym typeface="Great Vibes"/>
              </a:rPr>
              <a:t>Date</a:t>
            </a:r>
            <a:endParaRPr>
              <a:latin typeface="Great Vibes"/>
              <a:ea typeface="Great Vibes"/>
              <a:cs typeface="Great Vibes"/>
              <a:sym typeface="Great Vibes"/>
            </a:endParaRPr>
          </a:p>
          <a:p>
            <a:pPr indent="0" lvl="0" marL="0" rtl="0" algn="ctr">
              <a:spcBef>
                <a:spcPts val="0"/>
              </a:spcBef>
              <a:spcAft>
                <a:spcPts val="0"/>
              </a:spcAft>
              <a:buNone/>
            </a:pPr>
            <a:r>
              <a:t/>
            </a:r>
            <a:endParaRPr sz="800">
              <a:solidFill>
                <a:schemeClr val="dk1"/>
              </a:solidFill>
              <a:latin typeface="Calibri"/>
              <a:ea typeface="Calibri"/>
              <a:cs typeface="Calibri"/>
              <a:sym typeface="Calibri"/>
            </a:endParaRPr>
          </a:p>
          <a:p>
            <a:pPr indent="0" lvl="0" marL="0" rtl="0" algn="ctr">
              <a:spcBef>
                <a:spcPts val="0"/>
              </a:spcBef>
              <a:spcAft>
                <a:spcPts val="0"/>
              </a:spcAft>
              <a:buNone/>
            </a:pPr>
            <a:r>
              <a:rPr lang="en-GB" sz="800">
                <a:solidFill>
                  <a:schemeClr val="dk1"/>
                </a:solidFill>
                <a:latin typeface="Calibri"/>
                <a:ea typeface="Calibri"/>
                <a:cs typeface="Calibri"/>
                <a:sym typeface="Calibri"/>
              </a:rPr>
              <a:t>She has a mouth fetish and wants to explore your mouth intimately</a:t>
            </a:r>
            <a:endParaRPr>
              <a:latin typeface="Great Vibes"/>
              <a:ea typeface="Great Vibes"/>
              <a:cs typeface="Great Vibes"/>
              <a:sym typeface="Great Vibes"/>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gradFill>
          <a:gsLst>
            <a:gs pos="0">
              <a:schemeClr val="lt1"/>
            </a:gs>
            <a:gs pos="28000">
              <a:srgbClr val="999999"/>
            </a:gs>
            <a:gs pos="100000">
              <a:srgbClr val="434343"/>
            </a:gs>
          </a:gsLst>
          <a:lin ang="16200038" scaled="0"/>
        </a:gradFill>
      </p:bgPr>
    </p:bg>
    <p:spTree>
      <p:nvGrpSpPr>
        <p:cNvPr id="150" name="Shape 150"/>
        <p:cNvGrpSpPr/>
        <p:nvPr/>
      </p:nvGrpSpPr>
      <p:grpSpPr>
        <a:xfrm>
          <a:off x="0" y="0"/>
          <a:ext cx="0" cy="0"/>
          <a:chOff x="0" y="0"/>
          <a:chExt cx="0" cy="0"/>
        </a:xfrm>
      </p:grpSpPr>
      <p:pic>
        <p:nvPicPr>
          <p:cNvPr id="151" name="Google Shape;151;p24"/>
          <p:cNvPicPr preferRelativeResize="0"/>
          <p:nvPr/>
        </p:nvPicPr>
        <p:blipFill>
          <a:blip r:embed="rId3">
            <a:alphaModFix/>
          </a:blip>
          <a:stretch>
            <a:fillRect/>
          </a:stretch>
        </p:blipFill>
        <p:spPr>
          <a:xfrm>
            <a:off x="614175" y="1851850"/>
            <a:ext cx="895650" cy="448350"/>
          </a:xfrm>
          <a:prstGeom prst="rect">
            <a:avLst/>
          </a:prstGeom>
          <a:noFill/>
          <a:ln>
            <a:noFill/>
          </a:ln>
        </p:spPr>
      </p:pic>
      <p:pic>
        <p:nvPicPr>
          <p:cNvPr id="152" name="Google Shape;152;p24"/>
          <p:cNvPicPr preferRelativeResize="0"/>
          <p:nvPr/>
        </p:nvPicPr>
        <p:blipFill>
          <a:blip r:embed="rId3">
            <a:alphaModFix/>
          </a:blip>
          <a:stretch>
            <a:fillRect/>
          </a:stretch>
        </p:blipFill>
        <p:spPr>
          <a:xfrm>
            <a:off x="614175" y="983675"/>
            <a:ext cx="895650" cy="448350"/>
          </a:xfrm>
          <a:prstGeom prst="rect">
            <a:avLst/>
          </a:prstGeom>
          <a:noFill/>
          <a:ln>
            <a:noFill/>
          </a:ln>
        </p:spPr>
      </p:pic>
      <p:sp>
        <p:nvSpPr>
          <p:cNvPr id="153" name="Google Shape;153;p24"/>
          <p:cNvSpPr txBox="1"/>
          <p:nvPr/>
        </p:nvSpPr>
        <p:spPr>
          <a:xfrm>
            <a:off x="0" y="0"/>
            <a:ext cx="342300" cy="416700"/>
          </a:xfrm>
          <a:prstGeom prst="rect">
            <a:avLst/>
          </a:prstGeom>
          <a:noFill/>
          <a:ln>
            <a:noFill/>
          </a:ln>
        </p:spPr>
        <p:txBody>
          <a:bodyPr anchorCtr="0" anchor="t" bIns="91425" lIns="91425" spcFirstLastPara="1" rIns="91425" wrap="square" tIns="91425">
            <a:noAutofit/>
          </a:bodyPr>
          <a:lstStyle/>
          <a:p>
            <a:pPr indent="0" lvl="0" marL="0" rtl="0" algn="ctr">
              <a:lnSpc>
                <a:spcPct val="75000"/>
              </a:lnSpc>
              <a:spcBef>
                <a:spcPts val="0"/>
              </a:spcBef>
              <a:spcAft>
                <a:spcPts val="0"/>
              </a:spcAft>
              <a:buNone/>
            </a:pPr>
            <a:r>
              <a:rPr b="1" lang="en-GB">
                <a:latin typeface="Great Vibes"/>
                <a:ea typeface="Great Vibes"/>
                <a:cs typeface="Great Vibes"/>
                <a:sym typeface="Great Vibes"/>
              </a:rPr>
              <a:t>J</a:t>
            </a:r>
            <a:br>
              <a:rPr b="1" lang="en-GB">
                <a:latin typeface="Great Vibes"/>
                <a:ea typeface="Great Vibes"/>
                <a:cs typeface="Great Vibes"/>
                <a:sym typeface="Great Vibes"/>
              </a:rPr>
            </a:br>
            <a:r>
              <a:rPr b="1" lang="en-GB">
                <a:latin typeface="Great Vibes"/>
                <a:ea typeface="Great Vibes"/>
                <a:cs typeface="Great Vibes"/>
                <a:sym typeface="Great Vibes"/>
              </a:rPr>
              <a:t>♠</a:t>
            </a:r>
            <a:endParaRPr b="1">
              <a:latin typeface="Great Vibes"/>
              <a:ea typeface="Great Vibes"/>
              <a:cs typeface="Great Vibes"/>
              <a:sym typeface="Great Vibes"/>
            </a:endParaRPr>
          </a:p>
        </p:txBody>
      </p:sp>
      <p:sp>
        <p:nvSpPr>
          <p:cNvPr id="154" name="Google Shape;154;p24"/>
          <p:cNvSpPr txBox="1"/>
          <p:nvPr/>
        </p:nvSpPr>
        <p:spPr>
          <a:xfrm>
            <a:off x="1781700" y="0"/>
            <a:ext cx="342300" cy="416700"/>
          </a:xfrm>
          <a:prstGeom prst="rect">
            <a:avLst/>
          </a:prstGeom>
          <a:noFill/>
          <a:ln>
            <a:noFill/>
          </a:ln>
        </p:spPr>
        <p:txBody>
          <a:bodyPr anchorCtr="0" anchor="t" bIns="91425" lIns="91425" spcFirstLastPara="1" rIns="91425" wrap="square" tIns="91425">
            <a:noAutofit/>
          </a:bodyPr>
          <a:lstStyle/>
          <a:p>
            <a:pPr indent="0" lvl="0" marL="0" rtl="0" algn="ctr">
              <a:lnSpc>
                <a:spcPct val="75000"/>
              </a:lnSpc>
              <a:spcBef>
                <a:spcPts val="0"/>
              </a:spcBef>
              <a:spcAft>
                <a:spcPts val="0"/>
              </a:spcAft>
              <a:buNone/>
            </a:pPr>
            <a:r>
              <a:rPr b="1" lang="en-GB">
                <a:latin typeface="Great Vibes"/>
                <a:ea typeface="Great Vibes"/>
                <a:cs typeface="Great Vibes"/>
                <a:sym typeface="Great Vibes"/>
              </a:rPr>
              <a:t>J</a:t>
            </a:r>
            <a:br>
              <a:rPr b="1" lang="en-GB">
                <a:latin typeface="Great Vibes"/>
                <a:ea typeface="Great Vibes"/>
                <a:cs typeface="Great Vibes"/>
                <a:sym typeface="Great Vibes"/>
              </a:rPr>
            </a:br>
            <a:r>
              <a:rPr b="1" lang="en-GB">
                <a:latin typeface="Great Vibes"/>
                <a:ea typeface="Great Vibes"/>
                <a:cs typeface="Great Vibes"/>
                <a:sym typeface="Great Vibes"/>
              </a:rPr>
              <a:t>♠</a:t>
            </a:r>
            <a:endParaRPr b="1">
              <a:latin typeface="Great Vibes"/>
              <a:ea typeface="Great Vibes"/>
              <a:cs typeface="Great Vibes"/>
              <a:sym typeface="Great Vibes"/>
            </a:endParaRPr>
          </a:p>
        </p:txBody>
      </p:sp>
      <p:sp>
        <p:nvSpPr>
          <p:cNvPr id="155" name="Google Shape;155;p24"/>
          <p:cNvSpPr txBox="1"/>
          <p:nvPr/>
        </p:nvSpPr>
        <p:spPr>
          <a:xfrm>
            <a:off x="0" y="0"/>
            <a:ext cx="2124000" cy="32760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GB">
                <a:latin typeface="Great Vibes"/>
                <a:ea typeface="Great Vibes"/>
                <a:cs typeface="Great Vibes"/>
                <a:sym typeface="Great Vibes"/>
              </a:rPr>
              <a:t>Client</a:t>
            </a:r>
            <a:endParaRPr>
              <a:latin typeface="Great Vibes"/>
              <a:ea typeface="Great Vibes"/>
              <a:cs typeface="Great Vibes"/>
              <a:sym typeface="Great Vibes"/>
            </a:endParaRPr>
          </a:p>
          <a:p>
            <a:pPr indent="0" lvl="0" marL="0" rtl="0" algn="ctr">
              <a:spcBef>
                <a:spcPts val="0"/>
              </a:spcBef>
              <a:spcAft>
                <a:spcPts val="0"/>
              </a:spcAft>
              <a:buNone/>
            </a:pPr>
            <a:r>
              <a:t/>
            </a:r>
            <a:endParaRPr sz="800">
              <a:latin typeface="Calibri"/>
              <a:ea typeface="Calibri"/>
              <a:cs typeface="Calibri"/>
              <a:sym typeface="Calibri"/>
            </a:endParaRPr>
          </a:p>
          <a:p>
            <a:pPr indent="0" lvl="0" marL="0" rtl="0" algn="ctr">
              <a:spcBef>
                <a:spcPts val="0"/>
              </a:spcBef>
              <a:spcAft>
                <a:spcPts val="0"/>
              </a:spcAft>
              <a:buNone/>
            </a:pPr>
            <a:r>
              <a:rPr lang="en-GB" sz="800">
                <a:latin typeface="Calibri"/>
                <a:ea typeface="Calibri"/>
                <a:cs typeface="Calibri"/>
                <a:sym typeface="Calibri"/>
              </a:rPr>
              <a:t>He's asked for a male companion "with beautiful feet"</a:t>
            </a:r>
            <a:endParaRPr sz="800">
              <a:latin typeface="Calibri"/>
              <a:ea typeface="Calibri"/>
              <a:cs typeface="Calibri"/>
              <a:sym typeface="Calibri"/>
            </a:endParaRPr>
          </a:p>
          <a:p>
            <a:pPr indent="0" lvl="0" marL="0" rtl="0" algn="ctr">
              <a:spcBef>
                <a:spcPts val="0"/>
              </a:spcBef>
              <a:spcAft>
                <a:spcPts val="0"/>
              </a:spcAft>
              <a:buNone/>
            </a:pPr>
            <a:r>
              <a:t/>
            </a:r>
            <a:endParaRPr>
              <a:latin typeface="Great Vibes"/>
              <a:ea typeface="Great Vibes"/>
              <a:cs typeface="Great Vibes"/>
              <a:sym typeface="Great Vibes"/>
            </a:endParaRPr>
          </a:p>
          <a:p>
            <a:pPr indent="0" lvl="0" marL="0" rtl="0" algn="ctr">
              <a:spcBef>
                <a:spcPts val="0"/>
              </a:spcBef>
              <a:spcAft>
                <a:spcPts val="0"/>
              </a:spcAft>
              <a:buNone/>
            </a:pPr>
            <a:r>
              <a:t/>
            </a:r>
            <a:endParaRPr>
              <a:latin typeface="Great Vibes"/>
              <a:ea typeface="Great Vibes"/>
              <a:cs typeface="Great Vibes"/>
              <a:sym typeface="Great Vibes"/>
            </a:endParaRPr>
          </a:p>
          <a:p>
            <a:pPr indent="0" lvl="0" marL="0" rtl="0" algn="ctr">
              <a:spcBef>
                <a:spcPts val="0"/>
              </a:spcBef>
              <a:spcAft>
                <a:spcPts val="0"/>
              </a:spcAft>
              <a:buNone/>
            </a:pPr>
            <a:r>
              <a:rPr lang="en-GB">
                <a:latin typeface="Great Vibes"/>
                <a:ea typeface="Great Vibes"/>
                <a:cs typeface="Great Vibes"/>
                <a:sym typeface="Great Vibes"/>
              </a:rPr>
              <a:t>Companion</a:t>
            </a:r>
            <a:endParaRPr>
              <a:latin typeface="Great Vibes"/>
              <a:ea typeface="Great Vibes"/>
              <a:cs typeface="Great Vibes"/>
              <a:sym typeface="Great Vibes"/>
            </a:endParaRPr>
          </a:p>
          <a:p>
            <a:pPr indent="0" lvl="0" marL="0" rtl="0" algn="ctr">
              <a:spcBef>
                <a:spcPts val="0"/>
              </a:spcBef>
              <a:spcAft>
                <a:spcPts val="0"/>
              </a:spcAft>
              <a:buNone/>
            </a:pPr>
            <a:r>
              <a:t/>
            </a:r>
            <a:endParaRPr sz="800">
              <a:solidFill>
                <a:schemeClr val="dk1"/>
              </a:solidFill>
              <a:latin typeface="Calibri"/>
              <a:ea typeface="Calibri"/>
              <a:cs typeface="Calibri"/>
              <a:sym typeface="Calibri"/>
            </a:endParaRPr>
          </a:p>
          <a:p>
            <a:pPr indent="0" lvl="0" marL="0" rtl="0" algn="ctr">
              <a:spcBef>
                <a:spcPts val="0"/>
              </a:spcBef>
              <a:spcAft>
                <a:spcPts val="0"/>
              </a:spcAft>
              <a:buNone/>
            </a:pPr>
            <a:r>
              <a:rPr lang="en-GB" sz="800">
                <a:solidFill>
                  <a:schemeClr val="dk1"/>
                </a:solidFill>
                <a:latin typeface="Calibri"/>
                <a:ea typeface="Calibri"/>
                <a:cs typeface="Calibri"/>
                <a:sym typeface="Calibri"/>
              </a:rPr>
              <a:t>Madam’s choice</a:t>
            </a:r>
            <a:endParaRPr>
              <a:latin typeface="Great Vibes"/>
              <a:ea typeface="Great Vibes"/>
              <a:cs typeface="Great Vibes"/>
              <a:sym typeface="Great Vibes"/>
            </a:endParaRPr>
          </a:p>
          <a:p>
            <a:pPr indent="0" lvl="0" marL="0" rtl="0" algn="ctr">
              <a:spcBef>
                <a:spcPts val="0"/>
              </a:spcBef>
              <a:spcAft>
                <a:spcPts val="0"/>
              </a:spcAft>
              <a:buNone/>
            </a:pPr>
            <a:r>
              <a:t/>
            </a:r>
            <a:endParaRPr>
              <a:latin typeface="Great Vibes"/>
              <a:ea typeface="Great Vibes"/>
              <a:cs typeface="Great Vibes"/>
              <a:sym typeface="Great Vibes"/>
            </a:endParaRPr>
          </a:p>
          <a:p>
            <a:pPr indent="0" lvl="0" marL="0" rtl="0" algn="ctr">
              <a:spcBef>
                <a:spcPts val="0"/>
              </a:spcBef>
              <a:spcAft>
                <a:spcPts val="0"/>
              </a:spcAft>
              <a:buNone/>
            </a:pPr>
            <a:r>
              <a:t/>
            </a:r>
            <a:endParaRPr>
              <a:latin typeface="Great Vibes"/>
              <a:ea typeface="Great Vibes"/>
              <a:cs typeface="Great Vibes"/>
              <a:sym typeface="Great Vibes"/>
            </a:endParaRPr>
          </a:p>
          <a:p>
            <a:pPr indent="0" lvl="0" marL="0" rtl="0" algn="ctr">
              <a:spcBef>
                <a:spcPts val="0"/>
              </a:spcBef>
              <a:spcAft>
                <a:spcPts val="0"/>
              </a:spcAft>
              <a:buNone/>
            </a:pPr>
            <a:r>
              <a:rPr lang="en-GB">
                <a:latin typeface="Great Vibes"/>
                <a:ea typeface="Great Vibes"/>
                <a:cs typeface="Great Vibes"/>
                <a:sym typeface="Great Vibes"/>
              </a:rPr>
              <a:t>Date</a:t>
            </a:r>
            <a:endParaRPr>
              <a:latin typeface="Great Vibes"/>
              <a:ea typeface="Great Vibes"/>
              <a:cs typeface="Great Vibes"/>
              <a:sym typeface="Great Vibes"/>
            </a:endParaRPr>
          </a:p>
          <a:p>
            <a:pPr indent="0" lvl="0" marL="0" rtl="0" algn="ctr">
              <a:spcBef>
                <a:spcPts val="0"/>
              </a:spcBef>
              <a:spcAft>
                <a:spcPts val="0"/>
              </a:spcAft>
              <a:buNone/>
            </a:pPr>
            <a:r>
              <a:t/>
            </a:r>
            <a:endParaRPr sz="800">
              <a:solidFill>
                <a:schemeClr val="dk1"/>
              </a:solidFill>
              <a:latin typeface="Calibri"/>
              <a:ea typeface="Calibri"/>
              <a:cs typeface="Calibri"/>
              <a:sym typeface="Calibri"/>
            </a:endParaRPr>
          </a:p>
          <a:p>
            <a:pPr indent="0" lvl="0" marL="0" rtl="0" algn="ctr">
              <a:spcBef>
                <a:spcPts val="0"/>
              </a:spcBef>
              <a:spcAft>
                <a:spcPts val="0"/>
              </a:spcAft>
              <a:buNone/>
            </a:pPr>
            <a:r>
              <a:rPr lang="en-GB" sz="800">
                <a:solidFill>
                  <a:schemeClr val="dk1"/>
                </a:solidFill>
                <a:latin typeface="Calibri"/>
                <a:ea typeface="Calibri"/>
                <a:cs typeface="Calibri"/>
                <a:sym typeface="Calibri"/>
              </a:rPr>
              <a:t>He has a foot fetish and wants to explore your feet intimately</a:t>
            </a:r>
            <a:endParaRPr>
              <a:latin typeface="Great Vibes"/>
              <a:ea typeface="Great Vibes"/>
              <a:cs typeface="Great Vibes"/>
              <a:sym typeface="Great Vibes"/>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gradFill>
          <a:gsLst>
            <a:gs pos="0">
              <a:schemeClr val="lt1"/>
            </a:gs>
            <a:gs pos="28000">
              <a:srgbClr val="999999"/>
            </a:gs>
            <a:gs pos="100000">
              <a:srgbClr val="434343"/>
            </a:gs>
          </a:gsLst>
          <a:lin ang="16200038" scaled="0"/>
        </a:gradFill>
      </p:bgPr>
    </p:bg>
    <p:spTree>
      <p:nvGrpSpPr>
        <p:cNvPr id="159" name="Shape 159"/>
        <p:cNvGrpSpPr/>
        <p:nvPr/>
      </p:nvGrpSpPr>
      <p:grpSpPr>
        <a:xfrm>
          <a:off x="0" y="0"/>
          <a:ext cx="0" cy="0"/>
          <a:chOff x="0" y="0"/>
          <a:chExt cx="0" cy="0"/>
        </a:xfrm>
      </p:grpSpPr>
      <p:pic>
        <p:nvPicPr>
          <p:cNvPr id="160" name="Google Shape;160;p25"/>
          <p:cNvPicPr preferRelativeResize="0"/>
          <p:nvPr/>
        </p:nvPicPr>
        <p:blipFill>
          <a:blip r:embed="rId3">
            <a:alphaModFix/>
          </a:blip>
          <a:stretch>
            <a:fillRect/>
          </a:stretch>
        </p:blipFill>
        <p:spPr>
          <a:xfrm>
            <a:off x="614175" y="1737675"/>
            <a:ext cx="895650" cy="448350"/>
          </a:xfrm>
          <a:prstGeom prst="rect">
            <a:avLst/>
          </a:prstGeom>
          <a:noFill/>
          <a:ln>
            <a:noFill/>
          </a:ln>
        </p:spPr>
      </p:pic>
      <p:pic>
        <p:nvPicPr>
          <p:cNvPr id="161" name="Google Shape;161;p25"/>
          <p:cNvPicPr preferRelativeResize="0"/>
          <p:nvPr/>
        </p:nvPicPr>
        <p:blipFill>
          <a:blip r:embed="rId3">
            <a:alphaModFix/>
          </a:blip>
          <a:stretch>
            <a:fillRect/>
          </a:stretch>
        </p:blipFill>
        <p:spPr>
          <a:xfrm>
            <a:off x="614175" y="864325"/>
            <a:ext cx="895650" cy="448350"/>
          </a:xfrm>
          <a:prstGeom prst="rect">
            <a:avLst/>
          </a:prstGeom>
          <a:noFill/>
          <a:ln>
            <a:noFill/>
          </a:ln>
        </p:spPr>
      </p:pic>
      <p:sp>
        <p:nvSpPr>
          <p:cNvPr id="162" name="Google Shape;162;p25"/>
          <p:cNvSpPr txBox="1"/>
          <p:nvPr/>
        </p:nvSpPr>
        <p:spPr>
          <a:xfrm>
            <a:off x="0" y="0"/>
            <a:ext cx="342300" cy="416700"/>
          </a:xfrm>
          <a:prstGeom prst="rect">
            <a:avLst/>
          </a:prstGeom>
          <a:noFill/>
          <a:ln>
            <a:noFill/>
          </a:ln>
        </p:spPr>
        <p:txBody>
          <a:bodyPr anchorCtr="0" anchor="t" bIns="91425" lIns="91425" spcFirstLastPara="1" rIns="91425" wrap="square" tIns="91425">
            <a:noAutofit/>
          </a:bodyPr>
          <a:lstStyle/>
          <a:p>
            <a:pPr indent="0" lvl="0" marL="0" rtl="0" algn="ctr">
              <a:lnSpc>
                <a:spcPct val="75000"/>
              </a:lnSpc>
              <a:spcBef>
                <a:spcPts val="0"/>
              </a:spcBef>
              <a:spcAft>
                <a:spcPts val="0"/>
              </a:spcAft>
              <a:buNone/>
            </a:pPr>
            <a:r>
              <a:rPr b="1" lang="en-GB">
                <a:latin typeface="Great Vibes"/>
                <a:ea typeface="Great Vibes"/>
                <a:cs typeface="Great Vibes"/>
                <a:sym typeface="Great Vibes"/>
              </a:rPr>
              <a:t>Q</a:t>
            </a:r>
            <a:br>
              <a:rPr b="1" lang="en-GB">
                <a:latin typeface="Great Vibes"/>
                <a:ea typeface="Great Vibes"/>
                <a:cs typeface="Great Vibes"/>
                <a:sym typeface="Great Vibes"/>
              </a:rPr>
            </a:br>
            <a:r>
              <a:rPr b="1" lang="en-GB">
                <a:latin typeface="Great Vibes"/>
                <a:ea typeface="Great Vibes"/>
                <a:cs typeface="Great Vibes"/>
                <a:sym typeface="Great Vibes"/>
              </a:rPr>
              <a:t>♠</a:t>
            </a:r>
            <a:endParaRPr b="1">
              <a:latin typeface="Great Vibes"/>
              <a:ea typeface="Great Vibes"/>
              <a:cs typeface="Great Vibes"/>
              <a:sym typeface="Great Vibes"/>
            </a:endParaRPr>
          </a:p>
        </p:txBody>
      </p:sp>
      <p:sp>
        <p:nvSpPr>
          <p:cNvPr id="163" name="Google Shape;163;p25"/>
          <p:cNvSpPr txBox="1"/>
          <p:nvPr/>
        </p:nvSpPr>
        <p:spPr>
          <a:xfrm>
            <a:off x="1781700" y="0"/>
            <a:ext cx="342300" cy="416700"/>
          </a:xfrm>
          <a:prstGeom prst="rect">
            <a:avLst/>
          </a:prstGeom>
          <a:noFill/>
          <a:ln>
            <a:noFill/>
          </a:ln>
        </p:spPr>
        <p:txBody>
          <a:bodyPr anchorCtr="0" anchor="t" bIns="91425" lIns="91425" spcFirstLastPara="1" rIns="91425" wrap="square" tIns="91425">
            <a:noAutofit/>
          </a:bodyPr>
          <a:lstStyle/>
          <a:p>
            <a:pPr indent="0" lvl="0" marL="0" rtl="0" algn="ctr">
              <a:lnSpc>
                <a:spcPct val="75000"/>
              </a:lnSpc>
              <a:spcBef>
                <a:spcPts val="0"/>
              </a:spcBef>
              <a:spcAft>
                <a:spcPts val="0"/>
              </a:spcAft>
              <a:buNone/>
            </a:pPr>
            <a:r>
              <a:rPr b="1" lang="en-GB">
                <a:latin typeface="Great Vibes"/>
                <a:ea typeface="Great Vibes"/>
                <a:cs typeface="Great Vibes"/>
                <a:sym typeface="Great Vibes"/>
              </a:rPr>
              <a:t>Q</a:t>
            </a:r>
            <a:br>
              <a:rPr b="1" lang="en-GB">
                <a:latin typeface="Great Vibes"/>
                <a:ea typeface="Great Vibes"/>
                <a:cs typeface="Great Vibes"/>
                <a:sym typeface="Great Vibes"/>
              </a:rPr>
            </a:br>
            <a:r>
              <a:rPr b="1" lang="en-GB">
                <a:latin typeface="Great Vibes"/>
                <a:ea typeface="Great Vibes"/>
                <a:cs typeface="Great Vibes"/>
                <a:sym typeface="Great Vibes"/>
              </a:rPr>
              <a:t>♠</a:t>
            </a:r>
            <a:endParaRPr b="1">
              <a:latin typeface="Great Vibes"/>
              <a:ea typeface="Great Vibes"/>
              <a:cs typeface="Great Vibes"/>
              <a:sym typeface="Great Vibes"/>
            </a:endParaRPr>
          </a:p>
        </p:txBody>
      </p:sp>
      <p:sp>
        <p:nvSpPr>
          <p:cNvPr id="164" name="Google Shape;164;p25"/>
          <p:cNvSpPr txBox="1"/>
          <p:nvPr/>
        </p:nvSpPr>
        <p:spPr>
          <a:xfrm>
            <a:off x="0" y="0"/>
            <a:ext cx="2124000" cy="32760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GB">
                <a:latin typeface="Great Vibes"/>
                <a:ea typeface="Great Vibes"/>
                <a:cs typeface="Great Vibes"/>
                <a:sym typeface="Great Vibes"/>
              </a:rPr>
              <a:t>Client</a:t>
            </a:r>
            <a:endParaRPr>
              <a:latin typeface="Great Vibes"/>
              <a:ea typeface="Great Vibes"/>
              <a:cs typeface="Great Vibes"/>
              <a:sym typeface="Great Vibes"/>
            </a:endParaRPr>
          </a:p>
          <a:p>
            <a:pPr indent="0" lvl="0" marL="0" rtl="0" algn="ctr">
              <a:spcBef>
                <a:spcPts val="0"/>
              </a:spcBef>
              <a:spcAft>
                <a:spcPts val="0"/>
              </a:spcAft>
              <a:buNone/>
            </a:pPr>
            <a:r>
              <a:t/>
            </a:r>
            <a:endParaRPr sz="800">
              <a:latin typeface="Calibri"/>
              <a:ea typeface="Calibri"/>
              <a:cs typeface="Calibri"/>
              <a:sym typeface="Calibri"/>
            </a:endParaRPr>
          </a:p>
          <a:p>
            <a:pPr indent="0" lvl="0" marL="0" rtl="0" algn="ctr">
              <a:spcBef>
                <a:spcPts val="0"/>
              </a:spcBef>
              <a:spcAft>
                <a:spcPts val="0"/>
              </a:spcAft>
              <a:buNone/>
            </a:pPr>
            <a:r>
              <a:rPr lang="en-GB" sz="800">
                <a:latin typeface="Calibri"/>
                <a:ea typeface="Calibri"/>
                <a:cs typeface="Calibri"/>
                <a:sym typeface="Calibri"/>
              </a:rPr>
              <a:t>She's asked for a "playful" male companion</a:t>
            </a:r>
            <a:endParaRPr sz="800">
              <a:latin typeface="Calibri"/>
              <a:ea typeface="Calibri"/>
              <a:cs typeface="Calibri"/>
              <a:sym typeface="Calibri"/>
            </a:endParaRPr>
          </a:p>
          <a:p>
            <a:pPr indent="0" lvl="0" marL="0" rtl="0" algn="ctr">
              <a:spcBef>
                <a:spcPts val="0"/>
              </a:spcBef>
              <a:spcAft>
                <a:spcPts val="0"/>
              </a:spcAft>
              <a:buNone/>
            </a:pPr>
            <a:r>
              <a:t/>
            </a:r>
            <a:endParaRPr>
              <a:latin typeface="Great Vibes"/>
              <a:ea typeface="Great Vibes"/>
              <a:cs typeface="Great Vibes"/>
              <a:sym typeface="Great Vibes"/>
            </a:endParaRPr>
          </a:p>
          <a:p>
            <a:pPr indent="0" lvl="0" marL="0" rtl="0" algn="ctr">
              <a:spcBef>
                <a:spcPts val="0"/>
              </a:spcBef>
              <a:spcAft>
                <a:spcPts val="0"/>
              </a:spcAft>
              <a:buNone/>
            </a:pPr>
            <a:r>
              <a:t/>
            </a:r>
            <a:endParaRPr>
              <a:latin typeface="Great Vibes"/>
              <a:ea typeface="Great Vibes"/>
              <a:cs typeface="Great Vibes"/>
              <a:sym typeface="Great Vibes"/>
            </a:endParaRPr>
          </a:p>
          <a:p>
            <a:pPr indent="0" lvl="0" marL="0" rtl="0" algn="ctr">
              <a:spcBef>
                <a:spcPts val="0"/>
              </a:spcBef>
              <a:spcAft>
                <a:spcPts val="0"/>
              </a:spcAft>
              <a:buNone/>
            </a:pPr>
            <a:r>
              <a:rPr lang="en-GB">
                <a:latin typeface="Great Vibes"/>
                <a:ea typeface="Great Vibes"/>
                <a:cs typeface="Great Vibes"/>
                <a:sym typeface="Great Vibes"/>
              </a:rPr>
              <a:t>Companion</a:t>
            </a:r>
            <a:endParaRPr>
              <a:latin typeface="Great Vibes"/>
              <a:ea typeface="Great Vibes"/>
              <a:cs typeface="Great Vibes"/>
              <a:sym typeface="Great Vibes"/>
            </a:endParaRPr>
          </a:p>
          <a:p>
            <a:pPr indent="0" lvl="0" marL="0" rtl="0" algn="ctr">
              <a:spcBef>
                <a:spcPts val="0"/>
              </a:spcBef>
              <a:spcAft>
                <a:spcPts val="0"/>
              </a:spcAft>
              <a:buNone/>
            </a:pPr>
            <a:r>
              <a:t/>
            </a:r>
            <a:endParaRPr sz="800">
              <a:solidFill>
                <a:schemeClr val="dk1"/>
              </a:solidFill>
              <a:latin typeface="Calibri"/>
              <a:ea typeface="Calibri"/>
              <a:cs typeface="Calibri"/>
              <a:sym typeface="Calibri"/>
            </a:endParaRPr>
          </a:p>
          <a:p>
            <a:pPr indent="0" lvl="0" marL="0" rtl="0" algn="ctr">
              <a:spcBef>
                <a:spcPts val="0"/>
              </a:spcBef>
              <a:spcAft>
                <a:spcPts val="0"/>
              </a:spcAft>
              <a:buNone/>
            </a:pPr>
            <a:r>
              <a:rPr lang="en-GB" sz="800">
                <a:solidFill>
                  <a:schemeClr val="dk1"/>
                </a:solidFill>
                <a:latin typeface="Calibri"/>
                <a:ea typeface="Calibri"/>
                <a:cs typeface="Calibri"/>
                <a:sym typeface="Calibri"/>
              </a:rPr>
              <a:t>Madam’s choice</a:t>
            </a:r>
            <a:endParaRPr>
              <a:latin typeface="Great Vibes"/>
              <a:ea typeface="Great Vibes"/>
              <a:cs typeface="Great Vibes"/>
              <a:sym typeface="Great Vibes"/>
            </a:endParaRPr>
          </a:p>
          <a:p>
            <a:pPr indent="0" lvl="0" marL="0" rtl="0" algn="ctr">
              <a:spcBef>
                <a:spcPts val="0"/>
              </a:spcBef>
              <a:spcAft>
                <a:spcPts val="0"/>
              </a:spcAft>
              <a:buNone/>
            </a:pPr>
            <a:r>
              <a:t/>
            </a:r>
            <a:endParaRPr>
              <a:latin typeface="Great Vibes"/>
              <a:ea typeface="Great Vibes"/>
              <a:cs typeface="Great Vibes"/>
              <a:sym typeface="Great Vibes"/>
            </a:endParaRPr>
          </a:p>
          <a:p>
            <a:pPr indent="0" lvl="0" marL="0" rtl="0" algn="ctr">
              <a:spcBef>
                <a:spcPts val="0"/>
              </a:spcBef>
              <a:spcAft>
                <a:spcPts val="0"/>
              </a:spcAft>
              <a:buNone/>
            </a:pPr>
            <a:r>
              <a:t/>
            </a:r>
            <a:endParaRPr>
              <a:latin typeface="Great Vibes"/>
              <a:ea typeface="Great Vibes"/>
              <a:cs typeface="Great Vibes"/>
              <a:sym typeface="Great Vibes"/>
            </a:endParaRPr>
          </a:p>
          <a:p>
            <a:pPr indent="0" lvl="0" marL="0" rtl="0" algn="ctr">
              <a:spcBef>
                <a:spcPts val="0"/>
              </a:spcBef>
              <a:spcAft>
                <a:spcPts val="0"/>
              </a:spcAft>
              <a:buNone/>
            </a:pPr>
            <a:r>
              <a:rPr lang="en-GB">
                <a:latin typeface="Great Vibes"/>
                <a:ea typeface="Great Vibes"/>
                <a:cs typeface="Great Vibes"/>
                <a:sym typeface="Great Vibes"/>
              </a:rPr>
              <a:t>Date</a:t>
            </a:r>
            <a:endParaRPr>
              <a:latin typeface="Great Vibes"/>
              <a:ea typeface="Great Vibes"/>
              <a:cs typeface="Great Vibes"/>
              <a:sym typeface="Great Vibes"/>
            </a:endParaRPr>
          </a:p>
          <a:p>
            <a:pPr indent="0" lvl="0" marL="0" rtl="0" algn="ctr">
              <a:spcBef>
                <a:spcPts val="0"/>
              </a:spcBef>
              <a:spcAft>
                <a:spcPts val="0"/>
              </a:spcAft>
              <a:buNone/>
            </a:pPr>
            <a:r>
              <a:t/>
            </a:r>
            <a:endParaRPr sz="800">
              <a:solidFill>
                <a:schemeClr val="dk1"/>
              </a:solidFill>
              <a:latin typeface="Calibri"/>
              <a:ea typeface="Calibri"/>
              <a:cs typeface="Calibri"/>
              <a:sym typeface="Calibri"/>
            </a:endParaRPr>
          </a:p>
          <a:p>
            <a:pPr indent="0" lvl="0" marL="0" rtl="0" algn="ctr">
              <a:spcBef>
                <a:spcPts val="0"/>
              </a:spcBef>
              <a:spcAft>
                <a:spcPts val="0"/>
              </a:spcAft>
              <a:buNone/>
            </a:pPr>
            <a:r>
              <a:rPr lang="en-GB" sz="800">
                <a:solidFill>
                  <a:schemeClr val="dk1"/>
                </a:solidFill>
                <a:latin typeface="Calibri"/>
                <a:ea typeface="Calibri"/>
                <a:cs typeface="Calibri"/>
                <a:sym typeface="Calibri"/>
              </a:rPr>
              <a:t>Once behind closed doors, the client produced handcuffs and a feather tickler and asked you to tickle her until she couldn't take it anymore</a:t>
            </a:r>
            <a:endParaRPr>
              <a:latin typeface="Great Vibes"/>
              <a:ea typeface="Great Vibes"/>
              <a:cs typeface="Great Vibes"/>
              <a:sym typeface="Great Vibes"/>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gradFill>
          <a:gsLst>
            <a:gs pos="0">
              <a:schemeClr val="lt1"/>
            </a:gs>
            <a:gs pos="28000">
              <a:srgbClr val="999999"/>
            </a:gs>
            <a:gs pos="100000">
              <a:srgbClr val="434343"/>
            </a:gs>
          </a:gsLst>
          <a:lin ang="16200038" scaled="0"/>
        </a:gradFill>
      </p:bgPr>
    </p:bg>
    <p:spTree>
      <p:nvGrpSpPr>
        <p:cNvPr id="168" name="Shape 168"/>
        <p:cNvGrpSpPr/>
        <p:nvPr/>
      </p:nvGrpSpPr>
      <p:grpSpPr>
        <a:xfrm>
          <a:off x="0" y="0"/>
          <a:ext cx="0" cy="0"/>
          <a:chOff x="0" y="0"/>
          <a:chExt cx="0" cy="0"/>
        </a:xfrm>
      </p:grpSpPr>
      <p:pic>
        <p:nvPicPr>
          <p:cNvPr id="169" name="Google Shape;169;p26"/>
          <p:cNvPicPr preferRelativeResize="0"/>
          <p:nvPr/>
        </p:nvPicPr>
        <p:blipFill>
          <a:blip r:embed="rId3">
            <a:alphaModFix/>
          </a:blip>
          <a:stretch>
            <a:fillRect/>
          </a:stretch>
        </p:blipFill>
        <p:spPr>
          <a:xfrm>
            <a:off x="614175" y="1749100"/>
            <a:ext cx="895650" cy="448350"/>
          </a:xfrm>
          <a:prstGeom prst="rect">
            <a:avLst/>
          </a:prstGeom>
          <a:noFill/>
          <a:ln>
            <a:noFill/>
          </a:ln>
        </p:spPr>
      </p:pic>
      <p:pic>
        <p:nvPicPr>
          <p:cNvPr id="170" name="Google Shape;170;p26"/>
          <p:cNvPicPr preferRelativeResize="0"/>
          <p:nvPr/>
        </p:nvPicPr>
        <p:blipFill>
          <a:blip r:embed="rId3">
            <a:alphaModFix/>
          </a:blip>
          <a:stretch>
            <a:fillRect/>
          </a:stretch>
        </p:blipFill>
        <p:spPr>
          <a:xfrm>
            <a:off x="614175" y="863800"/>
            <a:ext cx="895650" cy="448350"/>
          </a:xfrm>
          <a:prstGeom prst="rect">
            <a:avLst/>
          </a:prstGeom>
          <a:noFill/>
          <a:ln>
            <a:noFill/>
          </a:ln>
        </p:spPr>
      </p:pic>
      <p:sp>
        <p:nvSpPr>
          <p:cNvPr id="171" name="Google Shape;171;p26"/>
          <p:cNvSpPr txBox="1"/>
          <p:nvPr/>
        </p:nvSpPr>
        <p:spPr>
          <a:xfrm>
            <a:off x="0" y="0"/>
            <a:ext cx="342300" cy="416700"/>
          </a:xfrm>
          <a:prstGeom prst="rect">
            <a:avLst/>
          </a:prstGeom>
          <a:noFill/>
          <a:ln>
            <a:noFill/>
          </a:ln>
        </p:spPr>
        <p:txBody>
          <a:bodyPr anchorCtr="0" anchor="t" bIns="91425" lIns="91425" spcFirstLastPara="1" rIns="91425" wrap="square" tIns="91425">
            <a:noAutofit/>
          </a:bodyPr>
          <a:lstStyle/>
          <a:p>
            <a:pPr indent="0" lvl="0" marL="0" rtl="0" algn="ctr">
              <a:lnSpc>
                <a:spcPct val="75000"/>
              </a:lnSpc>
              <a:spcBef>
                <a:spcPts val="0"/>
              </a:spcBef>
              <a:spcAft>
                <a:spcPts val="0"/>
              </a:spcAft>
              <a:buNone/>
            </a:pPr>
            <a:br>
              <a:rPr b="1" lang="en-GB">
                <a:latin typeface="Great Vibes"/>
                <a:ea typeface="Great Vibes"/>
                <a:cs typeface="Great Vibes"/>
                <a:sym typeface="Great Vibes"/>
              </a:rPr>
            </a:br>
            <a:r>
              <a:rPr b="1" lang="en-GB">
                <a:latin typeface="Great Vibes"/>
                <a:ea typeface="Great Vibes"/>
                <a:cs typeface="Great Vibes"/>
                <a:sym typeface="Great Vibes"/>
              </a:rPr>
              <a:t>♠</a:t>
            </a:r>
            <a:endParaRPr b="1">
              <a:latin typeface="Great Vibes"/>
              <a:ea typeface="Great Vibes"/>
              <a:cs typeface="Great Vibes"/>
              <a:sym typeface="Great Vibes"/>
            </a:endParaRPr>
          </a:p>
        </p:txBody>
      </p:sp>
      <p:sp>
        <p:nvSpPr>
          <p:cNvPr id="172" name="Google Shape;172;p26"/>
          <p:cNvSpPr txBox="1"/>
          <p:nvPr/>
        </p:nvSpPr>
        <p:spPr>
          <a:xfrm>
            <a:off x="1781700" y="0"/>
            <a:ext cx="342300" cy="416700"/>
          </a:xfrm>
          <a:prstGeom prst="rect">
            <a:avLst/>
          </a:prstGeom>
          <a:noFill/>
          <a:ln>
            <a:noFill/>
          </a:ln>
        </p:spPr>
        <p:txBody>
          <a:bodyPr anchorCtr="0" anchor="t" bIns="91425" lIns="91425" spcFirstLastPara="1" rIns="91425" wrap="square" tIns="91425">
            <a:noAutofit/>
          </a:bodyPr>
          <a:lstStyle/>
          <a:p>
            <a:pPr indent="0" lvl="0" marL="0" rtl="0" algn="r">
              <a:lnSpc>
                <a:spcPct val="75000"/>
              </a:lnSpc>
              <a:spcBef>
                <a:spcPts val="0"/>
              </a:spcBef>
              <a:spcAft>
                <a:spcPts val="0"/>
              </a:spcAft>
              <a:buNone/>
            </a:pPr>
            <a:r>
              <a:t/>
            </a:r>
            <a:endParaRPr b="1">
              <a:latin typeface="Great Vibes"/>
              <a:ea typeface="Great Vibes"/>
              <a:cs typeface="Great Vibes"/>
              <a:sym typeface="Great Vibes"/>
            </a:endParaRPr>
          </a:p>
          <a:p>
            <a:pPr indent="0" lvl="0" marL="0" rtl="0" algn="ctr">
              <a:lnSpc>
                <a:spcPct val="75000"/>
              </a:lnSpc>
              <a:spcBef>
                <a:spcPts val="0"/>
              </a:spcBef>
              <a:spcAft>
                <a:spcPts val="0"/>
              </a:spcAft>
              <a:buNone/>
            </a:pPr>
            <a:r>
              <a:rPr b="1" lang="en-GB">
                <a:latin typeface="Great Vibes"/>
                <a:ea typeface="Great Vibes"/>
                <a:cs typeface="Great Vibes"/>
                <a:sym typeface="Great Vibes"/>
              </a:rPr>
              <a:t>♠</a:t>
            </a:r>
            <a:endParaRPr b="1">
              <a:latin typeface="Great Vibes"/>
              <a:ea typeface="Great Vibes"/>
              <a:cs typeface="Great Vibes"/>
              <a:sym typeface="Great Vibes"/>
            </a:endParaRPr>
          </a:p>
        </p:txBody>
      </p:sp>
      <p:sp>
        <p:nvSpPr>
          <p:cNvPr id="173" name="Google Shape;173;p26"/>
          <p:cNvSpPr txBox="1"/>
          <p:nvPr/>
        </p:nvSpPr>
        <p:spPr>
          <a:xfrm>
            <a:off x="1726550" y="0"/>
            <a:ext cx="342300" cy="416700"/>
          </a:xfrm>
          <a:prstGeom prst="rect">
            <a:avLst/>
          </a:prstGeom>
          <a:noFill/>
          <a:ln>
            <a:noFill/>
          </a:ln>
        </p:spPr>
        <p:txBody>
          <a:bodyPr anchorCtr="0" anchor="t" bIns="91425" lIns="91425" spcFirstLastPara="1" rIns="91425" wrap="square" tIns="91425">
            <a:noAutofit/>
          </a:bodyPr>
          <a:lstStyle/>
          <a:p>
            <a:pPr indent="0" lvl="0" marL="0" rtl="0" algn="r">
              <a:lnSpc>
                <a:spcPct val="75000"/>
              </a:lnSpc>
              <a:spcBef>
                <a:spcPts val="0"/>
              </a:spcBef>
              <a:spcAft>
                <a:spcPts val="0"/>
              </a:spcAft>
              <a:buNone/>
            </a:pPr>
            <a:r>
              <a:rPr b="1" lang="en-GB">
                <a:latin typeface="Great Vibes"/>
                <a:ea typeface="Great Vibes"/>
                <a:cs typeface="Great Vibes"/>
                <a:sym typeface="Great Vibes"/>
              </a:rPr>
              <a:t>K</a:t>
            </a:r>
            <a:endParaRPr b="1">
              <a:latin typeface="Great Vibes"/>
              <a:ea typeface="Great Vibes"/>
              <a:cs typeface="Great Vibes"/>
              <a:sym typeface="Great Vibes"/>
            </a:endParaRPr>
          </a:p>
        </p:txBody>
      </p:sp>
      <p:sp>
        <p:nvSpPr>
          <p:cNvPr id="174" name="Google Shape;174;p26"/>
          <p:cNvSpPr txBox="1"/>
          <p:nvPr/>
        </p:nvSpPr>
        <p:spPr>
          <a:xfrm>
            <a:off x="-54000" y="0"/>
            <a:ext cx="342300" cy="416700"/>
          </a:xfrm>
          <a:prstGeom prst="rect">
            <a:avLst/>
          </a:prstGeom>
          <a:noFill/>
          <a:ln>
            <a:noFill/>
          </a:ln>
        </p:spPr>
        <p:txBody>
          <a:bodyPr anchorCtr="0" anchor="t" bIns="91425" lIns="91425" spcFirstLastPara="1" rIns="91425" wrap="square" tIns="91425">
            <a:noAutofit/>
          </a:bodyPr>
          <a:lstStyle/>
          <a:p>
            <a:pPr indent="0" lvl="0" marL="0" rtl="0" algn="r">
              <a:lnSpc>
                <a:spcPct val="75000"/>
              </a:lnSpc>
              <a:spcBef>
                <a:spcPts val="0"/>
              </a:spcBef>
              <a:spcAft>
                <a:spcPts val="0"/>
              </a:spcAft>
              <a:buNone/>
            </a:pPr>
            <a:r>
              <a:rPr b="1" lang="en-GB">
                <a:latin typeface="Great Vibes"/>
                <a:ea typeface="Great Vibes"/>
                <a:cs typeface="Great Vibes"/>
                <a:sym typeface="Great Vibes"/>
              </a:rPr>
              <a:t>K</a:t>
            </a:r>
            <a:endParaRPr b="1">
              <a:latin typeface="Great Vibes"/>
              <a:ea typeface="Great Vibes"/>
              <a:cs typeface="Great Vibes"/>
              <a:sym typeface="Great Vibes"/>
            </a:endParaRPr>
          </a:p>
        </p:txBody>
      </p:sp>
      <p:sp>
        <p:nvSpPr>
          <p:cNvPr id="175" name="Google Shape;175;p26"/>
          <p:cNvSpPr txBox="1"/>
          <p:nvPr/>
        </p:nvSpPr>
        <p:spPr>
          <a:xfrm>
            <a:off x="0" y="0"/>
            <a:ext cx="2124000" cy="32760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GB">
                <a:latin typeface="Great Vibes"/>
                <a:ea typeface="Great Vibes"/>
                <a:cs typeface="Great Vibes"/>
                <a:sym typeface="Great Vibes"/>
              </a:rPr>
              <a:t>Client</a:t>
            </a:r>
            <a:endParaRPr>
              <a:latin typeface="Great Vibes"/>
              <a:ea typeface="Great Vibes"/>
              <a:cs typeface="Great Vibes"/>
              <a:sym typeface="Great Vibes"/>
            </a:endParaRPr>
          </a:p>
          <a:p>
            <a:pPr indent="0" lvl="0" marL="0" rtl="0" algn="ctr">
              <a:spcBef>
                <a:spcPts val="0"/>
              </a:spcBef>
              <a:spcAft>
                <a:spcPts val="0"/>
              </a:spcAft>
              <a:buNone/>
            </a:pPr>
            <a:r>
              <a:t/>
            </a:r>
            <a:endParaRPr sz="800">
              <a:latin typeface="Calibri"/>
              <a:ea typeface="Calibri"/>
              <a:cs typeface="Calibri"/>
              <a:sym typeface="Calibri"/>
            </a:endParaRPr>
          </a:p>
          <a:p>
            <a:pPr indent="0" lvl="0" marL="0" rtl="0" algn="ctr">
              <a:spcBef>
                <a:spcPts val="0"/>
              </a:spcBef>
              <a:spcAft>
                <a:spcPts val="0"/>
              </a:spcAft>
              <a:buNone/>
            </a:pPr>
            <a:r>
              <a:rPr lang="en-GB" sz="800">
                <a:latin typeface="Calibri"/>
                <a:ea typeface="Calibri"/>
                <a:cs typeface="Calibri"/>
                <a:sym typeface="Calibri"/>
              </a:rPr>
              <a:t>He's asked for a "nurturing" female companion</a:t>
            </a:r>
            <a:endParaRPr sz="800">
              <a:latin typeface="Calibri"/>
              <a:ea typeface="Calibri"/>
              <a:cs typeface="Calibri"/>
              <a:sym typeface="Calibri"/>
            </a:endParaRPr>
          </a:p>
          <a:p>
            <a:pPr indent="0" lvl="0" marL="0" rtl="0" algn="ctr">
              <a:spcBef>
                <a:spcPts val="0"/>
              </a:spcBef>
              <a:spcAft>
                <a:spcPts val="0"/>
              </a:spcAft>
              <a:buNone/>
            </a:pPr>
            <a:r>
              <a:t/>
            </a:r>
            <a:endParaRPr>
              <a:latin typeface="Great Vibes"/>
              <a:ea typeface="Great Vibes"/>
              <a:cs typeface="Great Vibes"/>
              <a:sym typeface="Great Vibes"/>
            </a:endParaRPr>
          </a:p>
          <a:p>
            <a:pPr indent="0" lvl="0" marL="0" rtl="0" algn="ctr">
              <a:spcBef>
                <a:spcPts val="0"/>
              </a:spcBef>
              <a:spcAft>
                <a:spcPts val="0"/>
              </a:spcAft>
              <a:buNone/>
            </a:pPr>
            <a:r>
              <a:t/>
            </a:r>
            <a:endParaRPr>
              <a:latin typeface="Great Vibes"/>
              <a:ea typeface="Great Vibes"/>
              <a:cs typeface="Great Vibes"/>
              <a:sym typeface="Great Vibes"/>
            </a:endParaRPr>
          </a:p>
          <a:p>
            <a:pPr indent="0" lvl="0" marL="0" rtl="0" algn="ctr">
              <a:spcBef>
                <a:spcPts val="0"/>
              </a:spcBef>
              <a:spcAft>
                <a:spcPts val="0"/>
              </a:spcAft>
              <a:buNone/>
            </a:pPr>
            <a:r>
              <a:rPr lang="en-GB">
                <a:latin typeface="Great Vibes"/>
                <a:ea typeface="Great Vibes"/>
                <a:cs typeface="Great Vibes"/>
                <a:sym typeface="Great Vibes"/>
              </a:rPr>
              <a:t>Companion</a:t>
            </a:r>
            <a:endParaRPr>
              <a:latin typeface="Great Vibes"/>
              <a:ea typeface="Great Vibes"/>
              <a:cs typeface="Great Vibes"/>
              <a:sym typeface="Great Vibes"/>
            </a:endParaRPr>
          </a:p>
          <a:p>
            <a:pPr indent="0" lvl="0" marL="0" rtl="0" algn="ctr">
              <a:spcBef>
                <a:spcPts val="0"/>
              </a:spcBef>
              <a:spcAft>
                <a:spcPts val="0"/>
              </a:spcAft>
              <a:buNone/>
            </a:pPr>
            <a:r>
              <a:t/>
            </a:r>
            <a:endParaRPr sz="800">
              <a:solidFill>
                <a:schemeClr val="dk1"/>
              </a:solidFill>
              <a:latin typeface="Calibri"/>
              <a:ea typeface="Calibri"/>
              <a:cs typeface="Calibri"/>
              <a:sym typeface="Calibri"/>
            </a:endParaRPr>
          </a:p>
          <a:p>
            <a:pPr indent="0" lvl="0" marL="0" rtl="0" algn="ctr">
              <a:spcBef>
                <a:spcPts val="0"/>
              </a:spcBef>
              <a:spcAft>
                <a:spcPts val="0"/>
              </a:spcAft>
              <a:buNone/>
            </a:pPr>
            <a:r>
              <a:rPr lang="en-GB" sz="800">
                <a:solidFill>
                  <a:schemeClr val="dk1"/>
                </a:solidFill>
                <a:latin typeface="Calibri"/>
                <a:ea typeface="Calibri"/>
                <a:cs typeface="Calibri"/>
                <a:sym typeface="Calibri"/>
              </a:rPr>
              <a:t>Madam’s choice</a:t>
            </a:r>
            <a:endParaRPr>
              <a:latin typeface="Great Vibes"/>
              <a:ea typeface="Great Vibes"/>
              <a:cs typeface="Great Vibes"/>
              <a:sym typeface="Great Vibes"/>
            </a:endParaRPr>
          </a:p>
          <a:p>
            <a:pPr indent="0" lvl="0" marL="0" rtl="0" algn="ctr">
              <a:spcBef>
                <a:spcPts val="0"/>
              </a:spcBef>
              <a:spcAft>
                <a:spcPts val="0"/>
              </a:spcAft>
              <a:buNone/>
            </a:pPr>
            <a:r>
              <a:t/>
            </a:r>
            <a:endParaRPr>
              <a:latin typeface="Great Vibes"/>
              <a:ea typeface="Great Vibes"/>
              <a:cs typeface="Great Vibes"/>
              <a:sym typeface="Great Vibes"/>
            </a:endParaRPr>
          </a:p>
          <a:p>
            <a:pPr indent="0" lvl="0" marL="0" rtl="0" algn="ctr">
              <a:spcBef>
                <a:spcPts val="0"/>
              </a:spcBef>
              <a:spcAft>
                <a:spcPts val="0"/>
              </a:spcAft>
              <a:buNone/>
            </a:pPr>
            <a:r>
              <a:t/>
            </a:r>
            <a:endParaRPr>
              <a:latin typeface="Great Vibes"/>
              <a:ea typeface="Great Vibes"/>
              <a:cs typeface="Great Vibes"/>
              <a:sym typeface="Great Vibes"/>
            </a:endParaRPr>
          </a:p>
          <a:p>
            <a:pPr indent="0" lvl="0" marL="0" rtl="0" algn="ctr">
              <a:spcBef>
                <a:spcPts val="0"/>
              </a:spcBef>
              <a:spcAft>
                <a:spcPts val="0"/>
              </a:spcAft>
              <a:buNone/>
            </a:pPr>
            <a:r>
              <a:rPr lang="en-GB">
                <a:latin typeface="Great Vibes"/>
                <a:ea typeface="Great Vibes"/>
                <a:cs typeface="Great Vibes"/>
                <a:sym typeface="Great Vibes"/>
              </a:rPr>
              <a:t>Date</a:t>
            </a:r>
            <a:endParaRPr>
              <a:latin typeface="Great Vibes"/>
              <a:ea typeface="Great Vibes"/>
              <a:cs typeface="Great Vibes"/>
              <a:sym typeface="Great Vibes"/>
            </a:endParaRPr>
          </a:p>
          <a:p>
            <a:pPr indent="0" lvl="0" marL="0" rtl="0" algn="ctr">
              <a:spcBef>
                <a:spcPts val="0"/>
              </a:spcBef>
              <a:spcAft>
                <a:spcPts val="0"/>
              </a:spcAft>
              <a:buNone/>
            </a:pPr>
            <a:r>
              <a:t/>
            </a:r>
            <a:endParaRPr sz="800">
              <a:solidFill>
                <a:schemeClr val="dk1"/>
              </a:solidFill>
              <a:latin typeface="Calibri"/>
              <a:ea typeface="Calibri"/>
              <a:cs typeface="Calibri"/>
              <a:sym typeface="Calibri"/>
            </a:endParaRPr>
          </a:p>
          <a:p>
            <a:pPr indent="0" lvl="0" marL="0" rtl="0" algn="ctr">
              <a:spcBef>
                <a:spcPts val="0"/>
              </a:spcBef>
              <a:spcAft>
                <a:spcPts val="0"/>
              </a:spcAft>
              <a:buNone/>
            </a:pPr>
            <a:r>
              <a:rPr lang="en-GB" sz="800">
                <a:solidFill>
                  <a:schemeClr val="dk1"/>
                </a:solidFill>
                <a:latin typeface="Calibri"/>
                <a:ea typeface="Calibri"/>
                <a:cs typeface="Calibri"/>
                <a:sym typeface="Calibri"/>
              </a:rPr>
              <a:t>Once behind closed doors, the client stripped down to a large cloth diaper and asked to pretend to breastfeed from you</a:t>
            </a:r>
            <a:endParaRPr>
              <a:latin typeface="Great Vibes"/>
              <a:ea typeface="Great Vibes"/>
              <a:cs typeface="Great Vibes"/>
              <a:sym typeface="Great Vibes"/>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gradFill>
          <a:gsLst>
            <a:gs pos="0">
              <a:schemeClr val="lt1"/>
            </a:gs>
            <a:gs pos="28000">
              <a:srgbClr val="999999"/>
            </a:gs>
            <a:gs pos="100000">
              <a:srgbClr val="434343"/>
            </a:gs>
          </a:gsLst>
          <a:lin ang="16200038" scaled="0"/>
        </a:gradFill>
      </p:bgPr>
    </p:bg>
    <p:spTree>
      <p:nvGrpSpPr>
        <p:cNvPr id="179" name="Shape 179"/>
        <p:cNvGrpSpPr/>
        <p:nvPr/>
      </p:nvGrpSpPr>
      <p:grpSpPr>
        <a:xfrm>
          <a:off x="0" y="0"/>
          <a:ext cx="0" cy="0"/>
          <a:chOff x="0" y="0"/>
          <a:chExt cx="0" cy="0"/>
        </a:xfrm>
      </p:grpSpPr>
      <p:pic>
        <p:nvPicPr>
          <p:cNvPr id="180" name="Google Shape;180;p27"/>
          <p:cNvPicPr preferRelativeResize="0"/>
          <p:nvPr/>
        </p:nvPicPr>
        <p:blipFill>
          <a:blip r:embed="rId3">
            <a:alphaModFix/>
          </a:blip>
          <a:stretch>
            <a:fillRect/>
          </a:stretch>
        </p:blipFill>
        <p:spPr>
          <a:xfrm>
            <a:off x="614175" y="1800475"/>
            <a:ext cx="895650" cy="448350"/>
          </a:xfrm>
          <a:prstGeom prst="rect">
            <a:avLst/>
          </a:prstGeom>
          <a:noFill/>
          <a:ln>
            <a:noFill/>
          </a:ln>
        </p:spPr>
      </p:pic>
      <p:pic>
        <p:nvPicPr>
          <p:cNvPr id="181" name="Google Shape;181;p27"/>
          <p:cNvPicPr preferRelativeResize="0"/>
          <p:nvPr/>
        </p:nvPicPr>
        <p:blipFill>
          <a:blip r:embed="rId3">
            <a:alphaModFix/>
          </a:blip>
          <a:stretch>
            <a:fillRect/>
          </a:stretch>
        </p:blipFill>
        <p:spPr>
          <a:xfrm>
            <a:off x="614175" y="926625"/>
            <a:ext cx="895650" cy="448350"/>
          </a:xfrm>
          <a:prstGeom prst="rect">
            <a:avLst/>
          </a:prstGeom>
          <a:noFill/>
          <a:ln>
            <a:noFill/>
          </a:ln>
        </p:spPr>
      </p:pic>
      <p:sp>
        <p:nvSpPr>
          <p:cNvPr id="182" name="Google Shape;182;p27"/>
          <p:cNvSpPr txBox="1"/>
          <p:nvPr/>
        </p:nvSpPr>
        <p:spPr>
          <a:xfrm>
            <a:off x="0" y="0"/>
            <a:ext cx="342300" cy="416700"/>
          </a:xfrm>
          <a:prstGeom prst="rect">
            <a:avLst/>
          </a:prstGeom>
          <a:noFill/>
          <a:ln>
            <a:noFill/>
          </a:ln>
        </p:spPr>
        <p:txBody>
          <a:bodyPr anchorCtr="0" anchor="t" bIns="91425" lIns="91425" spcFirstLastPara="1" rIns="91425" wrap="square" tIns="91425">
            <a:noAutofit/>
          </a:bodyPr>
          <a:lstStyle/>
          <a:p>
            <a:pPr indent="0" lvl="0" marL="0" rtl="0" algn="ctr">
              <a:lnSpc>
                <a:spcPct val="75000"/>
              </a:lnSpc>
              <a:spcBef>
                <a:spcPts val="0"/>
              </a:spcBef>
              <a:spcAft>
                <a:spcPts val="0"/>
              </a:spcAft>
              <a:buNone/>
            </a:pPr>
            <a:r>
              <a:rPr b="1" lang="en-GB">
                <a:solidFill>
                  <a:srgbClr val="980000"/>
                </a:solidFill>
                <a:latin typeface="Great Vibes"/>
                <a:ea typeface="Great Vibes"/>
                <a:cs typeface="Great Vibes"/>
                <a:sym typeface="Great Vibes"/>
              </a:rPr>
              <a:t>A</a:t>
            </a:r>
            <a:br>
              <a:rPr lang="en-GB">
                <a:latin typeface="Great Vibes"/>
                <a:ea typeface="Great Vibes"/>
                <a:cs typeface="Great Vibes"/>
                <a:sym typeface="Great Vibes"/>
              </a:rPr>
            </a:br>
            <a:r>
              <a:rPr b="1" lang="en-GB">
                <a:solidFill>
                  <a:srgbClr val="980000"/>
                </a:solidFill>
                <a:latin typeface="Great Vibes"/>
                <a:ea typeface="Great Vibes"/>
                <a:cs typeface="Great Vibes"/>
                <a:sym typeface="Great Vibes"/>
              </a:rPr>
              <a:t>♦</a:t>
            </a:r>
            <a:endParaRPr b="1">
              <a:solidFill>
                <a:srgbClr val="980000"/>
              </a:solidFill>
              <a:latin typeface="Great Vibes"/>
              <a:ea typeface="Great Vibes"/>
              <a:cs typeface="Great Vibes"/>
              <a:sym typeface="Great Vibes"/>
            </a:endParaRPr>
          </a:p>
        </p:txBody>
      </p:sp>
      <p:sp>
        <p:nvSpPr>
          <p:cNvPr id="183" name="Google Shape;183;p27"/>
          <p:cNvSpPr txBox="1"/>
          <p:nvPr/>
        </p:nvSpPr>
        <p:spPr>
          <a:xfrm>
            <a:off x="1781700" y="0"/>
            <a:ext cx="342300" cy="416700"/>
          </a:xfrm>
          <a:prstGeom prst="rect">
            <a:avLst/>
          </a:prstGeom>
          <a:noFill/>
          <a:ln>
            <a:noFill/>
          </a:ln>
        </p:spPr>
        <p:txBody>
          <a:bodyPr anchorCtr="0" anchor="t" bIns="91425" lIns="91425" spcFirstLastPara="1" rIns="91425" wrap="square" tIns="91425">
            <a:noAutofit/>
          </a:bodyPr>
          <a:lstStyle/>
          <a:p>
            <a:pPr indent="0" lvl="0" marL="0" rtl="0" algn="ctr">
              <a:lnSpc>
                <a:spcPct val="75000"/>
              </a:lnSpc>
              <a:spcBef>
                <a:spcPts val="0"/>
              </a:spcBef>
              <a:spcAft>
                <a:spcPts val="0"/>
              </a:spcAft>
              <a:buNone/>
            </a:pPr>
            <a:r>
              <a:rPr b="1" lang="en-GB">
                <a:solidFill>
                  <a:srgbClr val="980000"/>
                </a:solidFill>
                <a:latin typeface="Great Vibes"/>
                <a:ea typeface="Great Vibes"/>
                <a:cs typeface="Great Vibes"/>
                <a:sym typeface="Great Vibes"/>
              </a:rPr>
              <a:t>A</a:t>
            </a:r>
            <a:br>
              <a:rPr lang="en-GB">
                <a:latin typeface="Great Vibes"/>
                <a:ea typeface="Great Vibes"/>
                <a:cs typeface="Great Vibes"/>
                <a:sym typeface="Great Vibes"/>
              </a:rPr>
            </a:br>
            <a:r>
              <a:rPr b="1" lang="en-GB">
                <a:solidFill>
                  <a:srgbClr val="980000"/>
                </a:solidFill>
                <a:latin typeface="Great Vibes"/>
                <a:ea typeface="Great Vibes"/>
                <a:cs typeface="Great Vibes"/>
                <a:sym typeface="Great Vibes"/>
              </a:rPr>
              <a:t>♦</a:t>
            </a:r>
            <a:endParaRPr b="1">
              <a:solidFill>
                <a:srgbClr val="980000"/>
              </a:solidFill>
              <a:latin typeface="Great Vibes"/>
              <a:ea typeface="Great Vibes"/>
              <a:cs typeface="Great Vibes"/>
              <a:sym typeface="Great Vibes"/>
            </a:endParaRPr>
          </a:p>
        </p:txBody>
      </p:sp>
      <p:sp>
        <p:nvSpPr>
          <p:cNvPr id="184" name="Google Shape;184;p27"/>
          <p:cNvSpPr txBox="1"/>
          <p:nvPr/>
        </p:nvSpPr>
        <p:spPr>
          <a:xfrm>
            <a:off x="0" y="0"/>
            <a:ext cx="2124000" cy="32760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GB">
                <a:latin typeface="Great Vibes"/>
                <a:ea typeface="Great Vibes"/>
                <a:cs typeface="Great Vibes"/>
                <a:sym typeface="Great Vibes"/>
              </a:rPr>
              <a:t>Client</a:t>
            </a:r>
            <a:endParaRPr>
              <a:latin typeface="Great Vibes"/>
              <a:ea typeface="Great Vibes"/>
              <a:cs typeface="Great Vibes"/>
              <a:sym typeface="Great Vibes"/>
            </a:endParaRPr>
          </a:p>
          <a:p>
            <a:pPr indent="0" lvl="0" marL="0" rtl="0" algn="ctr">
              <a:spcBef>
                <a:spcPts val="0"/>
              </a:spcBef>
              <a:spcAft>
                <a:spcPts val="0"/>
              </a:spcAft>
              <a:buNone/>
            </a:pPr>
            <a:r>
              <a:t/>
            </a:r>
            <a:endParaRPr sz="800">
              <a:latin typeface="Calibri"/>
              <a:ea typeface="Calibri"/>
              <a:cs typeface="Calibri"/>
              <a:sym typeface="Calibri"/>
            </a:endParaRPr>
          </a:p>
          <a:p>
            <a:pPr indent="0" lvl="0" marL="0" rtl="0" algn="ctr">
              <a:spcBef>
                <a:spcPts val="0"/>
              </a:spcBef>
              <a:spcAft>
                <a:spcPts val="0"/>
              </a:spcAft>
              <a:buNone/>
            </a:pPr>
            <a:r>
              <a:rPr lang="en-GB" sz="800">
                <a:latin typeface="Calibri"/>
                <a:ea typeface="Calibri"/>
                <a:cs typeface="Calibri"/>
                <a:sym typeface="Calibri"/>
              </a:rPr>
              <a:t>A birthday party of ten wants a few companions to join them in the suite. It probably won't get out of hand.</a:t>
            </a:r>
            <a:endParaRPr sz="800">
              <a:latin typeface="Calibri"/>
              <a:ea typeface="Calibri"/>
              <a:cs typeface="Calibri"/>
              <a:sym typeface="Calibri"/>
            </a:endParaRPr>
          </a:p>
          <a:p>
            <a:pPr indent="0" lvl="0" marL="0" rtl="0" algn="ctr">
              <a:spcBef>
                <a:spcPts val="0"/>
              </a:spcBef>
              <a:spcAft>
                <a:spcPts val="0"/>
              </a:spcAft>
              <a:buNone/>
            </a:pPr>
            <a:r>
              <a:t/>
            </a:r>
            <a:endParaRPr>
              <a:latin typeface="Great Vibes"/>
              <a:ea typeface="Great Vibes"/>
              <a:cs typeface="Great Vibes"/>
              <a:sym typeface="Great Vibes"/>
            </a:endParaRPr>
          </a:p>
          <a:p>
            <a:pPr indent="0" lvl="0" marL="0" rtl="0" algn="ctr">
              <a:spcBef>
                <a:spcPts val="0"/>
              </a:spcBef>
              <a:spcAft>
                <a:spcPts val="0"/>
              </a:spcAft>
              <a:buNone/>
            </a:pPr>
            <a:r>
              <a:t/>
            </a:r>
            <a:endParaRPr>
              <a:latin typeface="Great Vibes"/>
              <a:ea typeface="Great Vibes"/>
              <a:cs typeface="Great Vibes"/>
              <a:sym typeface="Great Vibes"/>
            </a:endParaRPr>
          </a:p>
          <a:p>
            <a:pPr indent="0" lvl="0" marL="0" rtl="0" algn="ctr">
              <a:spcBef>
                <a:spcPts val="0"/>
              </a:spcBef>
              <a:spcAft>
                <a:spcPts val="0"/>
              </a:spcAft>
              <a:buNone/>
            </a:pPr>
            <a:r>
              <a:rPr lang="en-GB">
                <a:latin typeface="Great Vibes"/>
                <a:ea typeface="Great Vibes"/>
                <a:cs typeface="Great Vibes"/>
                <a:sym typeface="Great Vibes"/>
              </a:rPr>
              <a:t>Companion</a:t>
            </a:r>
            <a:endParaRPr>
              <a:latin typeface="Great Vibes"/>
              <a:ea typeface="Great Vibes"/>
              <a:cs typeface="Great Vibes"/>
              <a:sym typeface="Great Vibes"/>
            </a:endParaRPr>
          </a:p>
          <a:p>
            <a:pPr indent="0" lvl="0" marL="0" rtl="0" algn="ctr">
              <a:spcBef>
                <a:spcPts val="0"/>
              </a:spcBef>
              <a:spcAft>
                <a:spcPts val="0"/>
              </a:spcAft>
              <a:buNone/>
            </a:pPr>
            <a:r>
              <a:t/>
            </a:r>
            <a:endParaRPr sz="800">
              <a:solidFill>
                <a:schemeClr val="dk1"/>
              </a:solidFill>
              <a:latin typeface="Calibri"/>
              <a:ea typeface="Calibri"/>
              <a:cs typeface="Calibri"/>
              <a:sym typeface="Calibri"/>
            </a:endParaRPr>
          </a:p>
          <a:p>
            <a:pPr indent="0" lvl="0" marL="0" rtl="0" algn="ctr">
              <a:spcBef>
                <a:spcPts val="0"/>
              </a:spcBef>
              <a:spcAft>
                <a:spcPts val="0"/>
              </a:spcAft>
              <a:buNone/>
            </a:pPr>
            <a:r>
              <a:rPr lang="en-GB" sz="800">
                <a:solidFill>
                  <a:schemeClr val="dk1"/>
                </a:solidFill>
                <a:latin typeface="Calibri"/>
                <a:ea typeface="Calibri"/>
                <a:cs typeface="Calibri"/>
                <a:sym typeface="Calibri"/>
              </a:rPr>
              <a:t>Madam’s choice of three companions</a:t>
            </a:r>
            <a:endParaRPr>
              <a:latin typeface="Great Vibes"/>
              <a:ea typeface="Great Vibes"/>
              <a:cs typeface="Great Vibes"/>
              <a:sym typeface="Great Vibes"/>
            </a:endParaRPr>
          </a:p>
          <a:p>
            <a:pPr indent="0" lvl="0" marL="0" rtl="0" algn="ctr">
              <a:spcBef>
                <a:spcPts val="0"/>
              </a:spcBef>
              <a:spcAft>
                <a:spcPts val="0"/>
              </a:spcAft>
              <a:buNone/>
            </a:pPr>
            <a:r>
              <a:t/>
            </a:r>
            <a:endParaRPr>
              <a:latin typeface="Great Vibes"/>
              <a:ea typeface="Great Vibes"/>
              <a:cs typeface="Great Vibes"/>
              <a:sym typeface="Great Vibes"/>
            </a:endParaRPr>
          </a:p>
          <a:p>
            <a:pPr indent="0" lvl="0" marL="0" rtl="0" algn="ctr">
              <a:spcBef>
                <a:spcPts val="0"/>
              </a:spcBef>
              <a:spcAft>
                <a:spcPts val="0"/>
              </a:spcAft>
              <a:buNone/>
            </a:pPr>
            <a:r>
              <a:t/>
            </a:r>
            <a:endParaRPr>
              <a:latin typeface="Great Vibes"/>
              <a:ea typeface="Great Vibes"/>
              <a:cs typeface="Great Vibes"/>
              <a:sym typeface="Great Vibes"/>
            </a:endParaRPr>
          </a:p>
          <a:p>
            <a:pPr indent="0" lvl="0" marL="0" rtl="0" algn="ctr">
              <a:spcBef>
                <a:spcPts val="0"/>
              </a:spcBef>
              <a:spcAft>
                <a:spcPts val="0"/>
              </a:spcAft>
              <a:buNone/>
            </a:pPr>
            <a:r>
              <a:rPr lang="en-GB">
                <a:latin typeface="Great Vibes"/>
                <a:ea typeface="Great Vibes"/>
                <a:cs typeface="Great Vibes"/>
                <a:sym typeface="Great Vibes"/>
              </a:rPr>
              <a:t>Date</a:t>
            </a:r>
            <a:endParaRPr>
              <a:latin typeface="Great Vibes"/>
              <a:ea typeface="Great Vibes"/>
              <a:cs typeface="Great Vibes"/>
              <a:sym typeface="Great Vibes"/>
            </a:endParaRPr>
          </a:p>
          <a:p>
            <a:pPr indent="0" lvl="0" marL="0" rtl="0" algn="ctr">
              <a:spcBef>
                <a:spcPts val="0"/>
              </a:spcBef>
              <a:spcAft>
                <a:spcPts val="0"/>
              </a:spcAft>
              <a:buNone/>
            </a:pPr>
            <a:r>
              <a:t/>
            </a:r>
            <a:endParaRPr sz="800">
              <a:solidFill>
                <a:schemeClr val="dk1"/>
              </a:solidFill>
              <a:latin typeface="Calibri"/>
              <a:ea typeface="Calibri"/>
              <a:cs typeface="Calibri"/>
              <a:sym typeface="Calibri"/>
            </a:endParaRPr>
          </a:p>
          <a:p>
            <a:pPr indent="0" lvl="0" marL="0" rtl="0" algn="ctr">
              <a:spcBef>
                <a:spcPts val="0"/>
              </a:spcBef>
              <a:spcAft>
                <a:spcPts val="0"/>
              </a:spcAft>
              <a:buNone/>
            </a:pPr>
            <a:r>
              <a:rPr lang="en-GB" sz="800">
                <a:solidFill>
                  <a:schemeClr val="dk1"/>
                </a:solidFill>
                <a:latin typeface="Calibri"/>
                <a:ea typeface="Calibri"/>
                <a:cs typeface="Calibri"/>
                <a:sym typeface="Calibri"/>
              </a:rPr>
              <a:t>Once alone, the cocaine comes out and the party really gets started. They offer to share with the companions and one, two, or all three accept.</a:t>
            </a:r>
            <a:endParaRPr>
              <a:latin typeface="Great Vibes"/>
              <a:ea typeface="Great Vibes"/>
              <a:cs typeface="Great Vibes"/>
              <a:sym typeface="Great Vibes"/>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gradFill>
          <a:gsLst>
            <a:gs pos="0">
              <a:schemeClr val="lt1"/>
            </a:gs>
            <a:gs pos="28000">
              <a:srgbClr val="999999"/>
            </a:gs>
            <a:gs pos="100000">
              <a:srgbClr val="434343"/>
            </a:gs>
          </a:gsLst>
          <a:lin ang="16200038" scaled="0"/>
        </a:gradFill>
      </p:bgPr>
    </p:bg>
    <p:spTree>
      <p:nvGrpSpPr>
        <p:cNvPr id="188" name="Shape 188"/>
        <p:cNvGrpSpPr/>
        <p:nvPr/>
      </p:nvGrpSpPr>
      <p:grpSpPr>
        <a:xfrm>
          <a:off x="0" y="0"/>
          <a:ext cx="0" cy="0"/>
          <a:chOff x="0" y="0"/>
          <a:chExt cx="0" cy="0"/>
        </a:xfrm>
      </p:grpSpPr>
      <p:pic>
        <p:nvPicPr>
          <p:cNvPr id="189" name="Google Shape;189;p28"/>
          <p:cNvPicPr preferRelativeResize="0"/>
          <p:nvPr/>
        </p:nvPicPr>
        <p:blipFill>
          <a:blip r:embed="rId3">
            <a:alphaModFix/>
          </a:blip>
          <a:stretch>
            <a:fillRect/>
          </a:stretch>
        </p:blipFill>
        <p:spPr>
          <a:xfrm>
            <a:off x="614175" y="1926050"/>
            <a:ext cx="895650" cy="448350"/>
          </a:xfrm>
          <a:prstGeom prst="rect">
            <a:avLst/>
          </a:prstGeom>
          <a:noFill/>
          <a:ln>
            <a:noFill/>
          </a:ln>
        </p:spPr>
      </p:pic>
      <p:pic>
        <p:nvPicPr>
          <p:cNvPr id="190" name="Google Shape;190;p28"/>
          <p:cNvPicPr preferRelativeResize="0"/>
          <p:nvPr/>
        </p:nvPicPr>
        <p:blipFill>
          <a:blip r:embed="rId3">
            <a:alphaModFix/>
          </a:blip>
          <a:stretch>
            <a:fillRect/>
          </a:stretch>
        </p:blipFill>
        <p:spPr>
          <a:xfrm>
            <a:off x="614175" y="1046975"/>
            <a:ext cx="895650" cy="448350"/>
          </a:xfrm>
          <a:prstGeom prst="rect">
            <a:avLst/>
          </a:prstGeom>
          <a:noFill/>
          <a:ln>
            <a:noFill/>
          </a:ln>
        </p:spPr>
      </p:pic>
      <p:sp>
        <p:nvSpPr>
          <p:cNvPr id="191" name="Google Shape;191;p28"/>
          <p:cNvSpPr txBox="1"/>
          <p:nvPr/>
        </p:nvSpPr>
        <p:spPr>
          <a:xfrm>
            <a:off x="0" y="0"/>
            <a:ext cx="342300" cy="416700"/>
          </a:xfrm>
          <a:prstGeom prst="rect">
            <a:avLst/>
          </a:prstGeom>
          <a:noFill/>
          <a:ln>
            <a:noFill/>
          </a:ln>
        </p:spPr>
        <p:txBody>
          <a:bodyPr anchorCtr="0" anchor="t" bIns="91425" lIns="91425" spcFirstLastPara="1" rIns="91425" wrap="square" tIns="91425">
            <a:noAutofit/>
          </a:bodyPr>
          <a:lstStyle/>
          <a:p>
            <a:pPr indent="0" lvl="0" marL="0" rtl="0" algn="ctr">
              <a:lnSpc>
                <a:spcPct val="75000"/>
              </a:lnSpc>
              <a:spcBef>
                <a:spcPts val="0"/>
              </a:spcBef>
              <a:spcAft>
                <a:spcPts val="0"/>
              </a:spcAft>
              <a:buNone/>
            </a:pPr>
            <a:r>
              <a:rPr b="1" lang="en-GB">
                <a:solidFill>
                  <a:srgbClr val="980000"/>
                </a:solidFill>
                <a:latin typeface="Great Vibes"/>
                <a:ea typeface="Great Vibes"/>
                <a:cs typeface="Great Vibes"/>
                <a:sym typeface="Great Vibes"/>
              </a:rPr>
              <a:t>2</a:t>
            </a:r>
            <a:br>
              <a:rPr lang="en-GB">
                <a:latin typeface="Great Vibes"/>
                <a:ea typeface="Great Vibes"/>
                <a:cs typeface="Great Vibes"/>
                <a:sym typeface="Great Vibes"/>
              </a:rPr>
            </a:br>
            <a:r>
              <a:rPr b="1" lang="en-GB">
                <a:solidFill>
                  <a:srgbClr val="980000"/>
                </a:solidFill>
                <a:latin typeface="Great Vibes"/>
                <a:ea typeface="Great Vibes"/>
                <a:cs typeface="Great Vibes"/>
                <a:sym typeface="Great Vibes"/>
              </a:rPr>
              <a:t>♦</a:t>
            </a:r>
            <a:endParaRPr b="1">
              <a:solidFill>
                <a:srgbClr val="980000"/>
              </a:solidFill>
              <a:latin typeface="Great Vibes"/>
              <a:ea typeface="Great Vibes"/>
              <a:cs typeface="Great Vibes"/>
              <a:sym typeface="Great Vibes"/>
            </a:endParaRPr>
          </a:p>
        </p:txBody>
      </p:sp>
      <p:sp>
        <p:nvSpPr>
          <p:cNvPr id="192" name="Google Shape;192;p28"/>
          <p:cNvSpPr txBox="1"/>
          <p:nvPr/>
        </p:nvSpPr>
        <p:spPr>
          <a:xfrm>
            <a:off x="1781700" y="0"/>
            <a:ext cx="342300" cy="416700"/>
          </a:xfrm>
          <a:prstGeom prst="rect">
            <a:avLst/>
          </a:prstGeom>
          <a:noFill/>
          <a:ln>
            <a:noFill/>
          </a:ln>
        </p:spPr>
        <p:txBody>
          <a:bodyPr anchorCtr="0" anchor="t" bIns="91425" lIns="91425" spcFirstLastPara="1" rIns="91425" wrap="square" tIns="91425">
            <a:noAutofit/>
          </a:bodyPr>
          <a:lstStyle/>
          <a:p>
            <a:pPr indent="0" lvl="0" marL="0" rtl="0" algn="ctr">
              <a:lnSpc>
                <a:spcPct val="75000"/>
              </a:lnSpc>
              <a:spcBef>
                <a:spcPts val="0"/>
              </a:spcBef>
              <a:spcAft>
                <a:spcPts val="0"/>
              </a:spcAft>
              <a:buNone/>
            </a:pPr>
            <a:r>
              <a:rPr b="1" lang="en-GB">
                <a:solidFill>
                  <a:srgbClr val="980000"/>
                </a:solidFill>
                <a:latin typeface="Great Vibes"/>
                <a:ea typeface="Great Vibes"/>
                <a:cs typeface="Great Vibes"/>
                <a:sym typeface="Great Vibes"/>
              </a:rPr>
              <a:t>2</a:t>
            </a:r>
            <a:br>
              <a:rPr lang="en-GB">
                <a:latin typeface="Great Vibes"/>
                <a:ea typeface="Great Vibes"/>
                <a:cs typeface="Great Vibes"/>
                <a:sym typeface="Great Vibes"/>
              </a:rPr>
            </a:br>
            <a:r>
              <a:rPr b="1" lang="en-GB">
                <a:solidFill>
                  <a:srgbClr val="980000"/>
                </a:solidFill>
                <a:latin typeface="Great Vibes"/>
                <a:ea typeface="Great Vibes"/>
                <a:cs typeface="Great Vibes"/>
                <a:sym typeface="Great Vibes"/>
              </a:rPr>
              <a:t>♦</a:t>
            </a:r>
            <a:endParaRPr b="1">
              <a:solidFill>
                <a:srgbClr val="980000"/>
              </a:solidFill>
              <a:latin typeface="Great Vibes"/>
              <a:ea typeface="Great Vibes"/>
              <a:cs typeface="Great Vibes"/>
              <a:sym typeface="Great Vibes"/>
            </a:endParaRPr>
          </a:p>
        </p:txBody>
      </p:sp>
      <p:sp>
        <p:nvSpPr>
          <p:cNvPr id="193" name="Google Shape;193;p28"/>
          <p:cNvSpPr txBox="1"/>
          <p:nvPr/>
        </p:nvSpPr>
        <p:spPr>
          <a:xfrm>
            <a:off x="0" y="0"/>
            <a:ext cx="2124000" cy="32760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GB">
                <a:latin typeface="Great Vibes"/>
                <a:ea typeface="Great Vibes"/>
                <a:cs typeface="Great Vibes"/>
                <a:sym typeface="Great Vibes"/>
              </a:rPr>
              <a:t>Client</a:t>
            </a:r>
            <a:endParaRPr>
              <a:latin typeface="Great Vibes"/>
              <a:ea typeface="Great Vibes"/>
              <a:cs typeface="Great Vibes"/>
              <a:sym typeface="Great Vibes"/>
            </a:endParaRPr>
          </a:p>
          <a:p>
            <a:pPr indent="0" lvl="0" marL="0" rtl="0" algn="ctr">
              <a:spcBef>
                <a:spcPts val="0"/>
              </a:spcBef>
              <a:spcAft>
                <a:spcPts val="0"/>
              </a:spcAft>
              <a:buNone/>
            </a:pPr>
            <a:r>
              <a:t/>
            </a:r>
            <a:endParaRPr sz="800">
              <a:latin typeface="Calibri"/>
              <a:ea typeface="Calibri"/>
              <a:cs typeface="Calibri"/>
              <a:sym typeface="Calibri"/>
            </a:endParaRPr>
          </a:p>
          <a:p>
            <a:pPr indent="0" lvl="0" marL="0" rtl="0" algn="ctr">
              <a:spcBef>
                <a:spcPts val="0"/>
              </a:spcBef>
              <a:spcAft>
                <a:spcPts val="0"/>
              </a:spcAft>
              <a:buNone/>
            </a:pPr>
            <a:r>
              <a:rPr lang="en-GB" sz="800">
                <a:latin typeface="Calibri"/>
                <a:ea typeface="Calibri"/>
                <a:cs typeface="Calibri"/>
                <a:sym typeface="Calibri"/>
              </a:rPr>
              <a:t>An older man wants to know what it's like to have two at once</a:t>
            </a:r>
            <a:endParaRPr sz="800">
              <a:latin typeface="Calibri"/>
              <a:ea typeface="Calibri"/>
              <a:cs typeface="Calibri"/>
              <a:sym typeface="Calibri"/>
            </a:endParaRPr>
          </a:p>
          <a:p>
            <a:pPr indent="0" lvl="0" marL="0" rtl="0" algn="ctr">
              <a:spcBef>
                <a:spcPts val="0"/>
              </a:spcBef>
              <a:spcAft>
                <a:spcPts val="0"/>
              </a:spcAft>
              <a:buNone/>
            </a:pPr>
            <a:r>
              <a:t/>
            </a:r>
            <a:endParaRPr>
              <a:latin typeface="Great Vibes"/>
              <a:ea typeface="Great Vibes"/>
              <a:cs typeface="Great Vibes"/>
              <a:sym typeface="Great Vibes"/>
            </a:endParaRPr>
          </a:p>
          <a:p>
            <a:pPr indent="0" lvl="0" marL="0" rtl="0" algn="ctr">
              <a:spcBef>
                <a:spcPts val="0"/>
              </a:spcBef>
              <a:spcAft>
                <a:spcPts val="0"/>
              </a:spcAft>
              <a:buNone/>
            </a:pPr>
            <a:r>
              <a:t/>
            </a:r>
            <a:endParaRPr>
              <a:latin typeface="Great Vibes"/>
              <a:ea typeface="Great Vibes"/>
              <a:cs typeface="Great Vibes"/>
              <a:sym typeface="Great Vibes"/>
            </a:endParaRPr>
          </a:p>
          <a:p>
            <a:pPr indent="0" lvl="0" marL="0" rtl="0" algn="ctr">
              <a:spcBef>
                <a:spcPts val="0"/>
              </a:spcBef>
              <a:spcAft>
                <a:spcPts val="0"/>
              </a:spcAft>
              <a:buNone/>
            </a:pPr>
            <a:r>
              <a:rPr lang="en-GB">
                <a:latin typeface="Great Vibes"/>
                <a:ea typeface="Great Vibes"/>
                <a:cs typeface="Great Vibes"/>
                <a:sym typeface="Great Vibes"/>
              </a:rPr>
              <a:t>Companion</a:t>
            </a:r>
            <a:endParaRPr>
              <a:latin typeface="Great Vibes"/>
              <a:ea typeface="Great Vibes"/>
              <a:cs typeface="Great Vibes"/>
              <a:sym typeface="Great Vibes"/>
            </a:endParaRPr>
          </a:p>
          <a:p>
            <a:pPr indent="0" lvl="0" marL="0" rtl="0" algn="ctr">
              <a:spcBef>
                <a:spcPts val="0"/>
              </a:spcBef>
              <a:spcAft>
                <a:spcPts val="0"/>
              </a:spcAft>
              <a:buNone/>
            </a:pPr>
            <a:r>
              <a:t/>
            </a:r>
            <a:endParaRPr sz="800">
              <a:solidFill>
                <a:schemeClr val="dk1"/>
              </a:solidFill>
              <a:latin typeface="Calibri"/>
              <a:ea typeface="Calibri"/>
              <a:cs typeface="Calibri"/>
              <a:sym typeface="Calibri"/>
            </a:endParaRPr>
          </a:p>
          <a:p>
            <a:pPr indent="0" lvl="0" marL="0" rtl="0" algn="ctr">
              <a:spcBef>
                <a:spcPts val="0"/>
              </a:spcBef>
              <a:spcAft>
                <a:spcPts val="0"/>
              </a:spcAft>
              <a:buNone/>
            </a:pPr>
            <a:r>
              <a:rPr lang="en-GB" sz="800">
                <a:solidFill>
                  <a:schemeClr val="dk1"/>
                </a:solidFill>
                <a:latin typeface="Calibri"/>
                <a:ea typeface="Calibri"/>
                <a:cs typeface="Calibri"/>
                <a:sym typeface="Calibri"/>
              </a:rPr>
              <a:t>Madam’s choice of two companions</a:t>
            </a:r>
            <a:endParaRPr>
              <a:latin typeface="Great Vibes"/>
              <a:ea typeface="Great Vibes"/>
              <a:cs typeface="Great Vibes"/>
              <a:sym typeface="Great Vibes"/>
            </a:endParaRPr>
          </a:p>
          <a:p>
            <a:pPr indent="0" lvl="0" marL="0" rtl="0" algn="ctr">
              <a:spcBef>
                <a:spcPts val="0"/>
              </a:spcBef>
              <a:spcAft>
                <a:spcPts val="0"/>
              </a:spcAft>
              <a:buNone/>
            </a:pPr>
            <a:r>
              <a:t/>
            </a:r>
            <a:endParaRPr>
              <a:latin typeface="Great Vibes"/>
              <a:ea typeface="Great Vibes"/>
              <a:cs typeface="Great Vibes"/>
              <a:sym typeface="Great Vibes"/>
            </a:endParaRPr>
          </a:p>
          <a:p>
            <a:pPr indent="0" lvl="0" marL="0" rtl="0" algn="ctr">
              <a:spcBef>
                <a:spcPts val="0"/>
              </a:spcBef>
              <a:spcAft>
                <a:spcPts val="0"/>
              </a:spcAft>
              <a:buNone/>
            </a:pPr>
            <a:r>
              <a:t/>
            </a:r>
            <a:endParaRPr>
              <a:latin typeface="Great Vibes"/>
              <a:ea typeface="Great Vibes"/>
              <a:cs typeface="Great Vibes"/>
              <a:sym typeface="Great Vibes"/>
            </a:endParaRPr>
          </a:p>
          <a:p>
            <a:pPr indent="0" lvl="0" marL="0" rtl="0" algn="ctr">
              <a:spcBef>
                <a:spcPts val="0"/>
              </a:spcBef>
              <a:spcAft>
                <a:spcPts val="0"/>
              </a:spcAft>
              <a:buNone/>
            </a:pPr>
            <a:r>
              <a:rPr lang="en-GB">
                <a:latin typeface="Great Vibes"/>
                <a:ea typeface="Great Vibes"/>
                <a:cs typeface="Great Vibes"/>
                <a:sym typeface="Great Vibes"/>
              </a:rPr>
              <a:t>Date</a:t>
            </a:r>
            <a:endParaRPr>
              <a:latin typeface="Great Vibes"/>
              <a:ea typeface="Great Vibes"/>
              <a:cs typeface="Great Vibes"/>
              <a:sym typeface="Great Vibes"/>
            </a:endParaRPr>
          </a:p>
          <a:p>
            <a:pPr indent="0" lvl="0" marL="0" rtl="0" algn="ctr">
              <a:spcBef>
                <a:spcPts val="0"/>
              </a:spcBef>
              <a:spcAft>
                <a:spcPts val="0"/>
              </a:spcAft>
              <a:buNone/>
            </a:pPr>
            <a:r>
              <a:t/>
            </a:r>
            <a:endParaRPr sz="800">
              <a:solidFill>
                <a:schemeClr val="dk1"/>
              </a:solidFill>
              <a:latin typeface="Calibri"/>
              <a:ea typeface="Calibri"/>
              <a:cs typeface="Calibri"/>
              <a:sym typeface="Calibri"/>
            </a:endParaRPr>
          </a:p>
          <a:p>
            <a:pPr indent="0" lvl="0" marL="0" rtl="0" algn="ctr">
              <a:spcBef>
                <a:spcPts val="0"/>
              </a:spcBef>
              <a:spcAft>
                <a:spcPts val="0"/>
              </a:spcAft>
              <a:buNone/>
            </a:pPr>
            <a:r>
              <a:rPr lang="en-GB" sz="800">
                <a:solidFill>
                  <a:schemeClr val="dk1"/>
                </a:solidFill>
                <a:latin typeface="Calibri"/>
                <a:ea typeface="Calibri"/>
                <a:cs typeface="Calibri"/>
                <a:sym typeface="Calibri"/>
              </a:rPr>
              <a:t>Nothing unexpected</a:t>
            </a:r>
            <a:endParaRPr>
              <a:latin typeface="Great Vibes"/>
              <a:ea typeface="Great Vibes"/>
              <a:cs typeface="Great Vibes"/>
              <a:sym typeface="Great Vibes"/>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gradFill>
          <a:gsLst>
            <a:gs pos="0">
              <a:schemeClr val="lt1"/>
            </a:gs>
            <a:gs pos="28000">
              <a:srgbClr val="999999"/>
            </a:gs>
            <a:gs pos="100000">
              <a:srgbClr val="434343"/>
            </a:gs>
          </a:gsLst>
          <a:lin ang="16200038" scaled="0"/>
        </a:gradFill>
      </p:bgPr>
    </p:bg>
    <p:spTree>
      <p:nvGrpSpPr>
        <p:cNvPr id="197" name="Shape 197"/>
        <p:cNvGrpSpPr/>
        <p:nvPr/>
      </p:nvGrpSpPr>
      <p:grpSpPr>
        <a:xfrm>
          <a:off x="0" y="0"/>
          <a:ext cx="0" cy="0"/>
          <a:chOff x="0" y="0"/>
          <a:chExt cx="0" cy="0"/>
        </a:xfrm>
      </p:grpSpPr>
      <p:pic>
        <p:nvPicPr>
          <p:cNvPr id="198" name="Google Shape;198;p29"/>
          <p:cNvPicPr preferRelativeResize="0"/>
          <p:nvPr/>
        </p:nvPicPr>
        <p:blipFill>
          <a:blip r:embed="rId3">
            <a:alphaModFix/>
          </a:blip>
          <a:stretch>
            <a:fillRect/>
          </a:stretch>
        </p:blipFill>
        <p:spPr>
          <a:xfrm>
            <a:off x="614175" y="1994525"/>
            <a:ext cx="895650" cy="448350"/>
          </a:xfrm>
          <a:prstGeom prst="rect">
            <a:avLst/>
          </a:prstGeom>
          <a:noFill/>
          <a:ln>
            <a:noFill/>
          </a:ln>
        </p:spPr>
      </p:pic>
      <p:pic>
        <p:nvPicPr>
          <p:cNvPr id="199" name="Google Shape;199;p29"/>
          <p:cNvPicPr preferRelativeResize="0"/>
          <p:nvPr/>
        </p:nvPicPr>
        <p:blipFill>
          <a:blip r:embed="rId3">
            <a:alphaModFix/>
          </a:blip>
          <a:stretch>
            <a:fillRect/>
          </a:stretch>
        </p:blipFill>
        <p:spPr>
          <a:xfrm>
            <a:off x="614175" y="1103525"/>
            <a:ext cx="895650" cy="448350"/>
          </a:xfrm>
          <a:prstGeom prst="rect">
            <a:avLst/>
          </a:prstGeom>
          <a:noFill/>
          <a:ln>
            <a:noFill/>
          </a:ln>
        </p:spPr>
      </p:pic>
      <p:sp>
        <p:nvSpPr>
          <p:cNvPr id="200" name="Google Shape;200;p29"/>
          <p:cNvSpPr txBox="1"/>
          <p:nvPr/>
        </p:nvSpPr>
        <p:spPr>
          <a:xfrm>
            <a:off x="0" y="0"/>
            <a:ext cx="2124000" cy="32760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GB">
                <a:latin typeface="Great Vibes"/>
                <a:ea typeface="Great Vibes"/>
                <a:cs typeface="Great Vibes"/>
                <a:sym typeface="Great Vibes"/>
              </a:rPr>
              <a:t>Client</a:t>
            </a:r>
            <a:endParaRPr>
              <a:latin typeface="Great Vibes"/>
              <a:ea typeface="Great Vibes"/>
              <a:cs typeface="Great Vibes"/>
              <a:sym typeface="Great Vibes"/>
            </a:endParaRPr>
          </a:p>
          <a:p>
            <a:pPr indent="0" lvl="0" marL="0" rtl="0" algn="ctr">
              <a:spcBef>
                <a:spcPts val="0"/>
              </a:spcBef>
              <a:spcAft>
                <a:spcPts val="0"/>
              </a:spcAft>
              <a:buNone/>
            </a:pPr>
            <a:r>
              <a:t/>
            </a:r>
            <a:endParaRPr sz="800">
              <a:latin typeface="Calibri"/>
              <a:ea typeface="Calibri"/>
              <a:cs typeface="Calibri"/>
              <a:sym typeface="Calibri"/>
            </a:endParaRPr>
          </a:p>
          <a:p>
            <a:pPr indent="0" lvl="0" marL="0" rtl="0" algn="ctr">
              <a:spcBef>
                <a:spcPts val="0"/>
              </a:spcBef>
              <a:spcAft>
                <a:spcPts val="0"/>
              </a:spcAft>
              <a:buNone/>
            </a:pPr>
            <a:r>
              <a:rPr lang="en-GB" sz="800">
                <a:latin typeface="Calibri"/>
                <a:ea typeface="Calibri"/>
                <a:cs typeface="Calibri"/>
                <a:sym typeface="Calibri"/>
              </a:rPr>
              <a:t>A small, shy person has asked for "someone like them". You've seen enough new trans folk to know that's what they're looking for.</a:t>
            </a:r>
            <a:endParaRPr sz="800">
              <a:latin typeface="Calibri"/>
              <a:ea typeface="Calibri"/>
              <a:cs typeface="Calibri"/>
              <a:sym typeface="Calibri"/>
            </a:endParaRPr>
          </a:p>
          <a:p>
            <a:pPr indent="0" lvl="0" marL="0" rtl="0" algn="ctr">
              <a:spcBef>
                <a:spcPts val="0"/>
              </a:spcBef>
              <a:spcAft>
                <a:spcPts val="0"/>
              </a:spcAft>
              <a:buNone/>
            </a:pPr>
            <a:r>
              <a:t/>
            </a:r>
            <a:endParaRPr>
              <a:latin typeface="Great Vibes"/>
              <a:ea typeface="Great Vibes"/>
              <a:cs typeface="Great Vibes"/>
              <a:sym typeface="Great Vibes"/>
            </a:endParaRPr>
          </a:p>
          <a:p>
            <a:pPr indent="0" lvl="0" marL="0" rtl="0" algn="ctr">
              <a:spcBef>
                <a:spcPts val="0"/>
              </a:spcBef>
              <a:spcAft>
                <a:spcPts val="0"/>
              </a:spcAft>
              <a:buNone/>
            </a:pPr>
            <a:r>
              <a:t/>
            </a:r>
            <a:endParaRPr>
              <a:latin typeface="Great Vibes"/>
              <a:ea typeface="Great Vibes"/>
              <a:cs typeface="Great Vibes"/>
              <a:sym typeface="Great Vibes"/>
            </a:endParaRPr>
          </a:p>
          <a:p>
            <a:pPr indent="0" lvl="0" marL="0" rtl="0" algn="ctr">
              <a:spcBef>
                <a:spcPts val="0"/>
              </a:spcBef>
              <a:spcAft>
                <a:spcPts val="0"/>
              </a:spcAft>
              <a:buNone/>
            </a:pPr>
            <a:r>
              <a:rPr lang="en-GB">
                <a:latin typeface="Great Vibes"/>
                <a:ea typeface="Great Vibes"/>
                <a:cs typeface="Great Vibes"/>
                <a:sym typeface="Great Vibes"/>
              </a:rPr>
              <a:t>Companion</a:t>
            </a:r>
            <a:endParaRPr>
              <a:latin typeface="Great Vibes"/>
              <a:ea typeface="Great Vibes"/>
              <a:cs typeface="Great Vibes"/>
              <a:sym typeface="Great Vibes"/>
            </a:endParaRPr>
          </a:p>
          <a:p>
            <a:pPr indent="0" lvl="0" marL="0" rtl="0" algn="ctr">
              <a:spcBef>
                <a:spcPts val="0"/>
              </a:spcBef>
              <a:spcAft>
                <a:spcPts val="0"/>
              </a:spcAft>
              <a:buNone/>
            </a:pPr>
            <a:r>
              <a:t/>
            </a:r>
            <a:endParaRPr sz="800">
              <a:solidFill>
                <a:schemeClr val="dk1"/>
              </a:solidFill>
              <a:latin typeface="Calibri"/>
              <a:ea typeface="Calibri"/>
              <a:cs typeface="Calibri"/>
              <a:sym typeface="Calibri"/>
            </a:endParaRPr>
          </a:p>
          <a:p>
            <a:pPr indent="0" lvl="0" marL="0" rtl="0" algn="ctr">
              <a:spcBef>
                <a:spcPts val="0"/>
              </a:spcBef>
              <a:spcAft>
                <a:spcPts val="0"/>
              </a:spcAft>
              <a:buNone/>
            </a:pPr>
            <a:r>
              <a:rPr lang="en-GB" sz="800">
                <a:solidFill>
                  <a:schemeClr val="dk1"/>
                </a:solidFill>
                <a:latin typeface="Calibri"/>
                <a:ea typeface="Calibri"/>
                <a:cs typeface="Calibri"/>
                <a:sym typeface="Calibri"/>
              </a:rPr>
              <a:t>Any trans or NB companion</a:t>
            </a:r>
            <a:endParaRPr>
              <a:latin typeface="Great Vibes"/>
              <a:ea typeface="Great Vibes"/>
              <a:cs typeface="Great Vibes"/>
              <a:sym typeface="Great Vibes"/>
            </a:endParaRPr>
          </a:p>
          <a:p>
            <a:pPr indent="0" lvl="0" marL="0" rtl="0" algn="ctr">
              <a:spcBef>
                <a:spcPts val="0"/>
              </a:spcBef>
              <a:spcAft>
                <a:spcPts val="0"/>
              </a:spcAft>
              <a:buNone/>
            </a:pPr>
            <a:r>
              <a:t/>
            </a:r>
            <a:endParaRPr>
              <a:latin typeface="Great Vibes"/>
              <a:ea typeface="Great Vibes"/>
              <a:cs typeface="Great Vibes"/>
              <a:sym typeface="Great Vibes"/>
            </a:endParaRPr>
          </a:p>
          <a:p>
            <a:pPr indent="0" lvl="0" marL="0" rtl="0" algn="ctr">
              <a:spcBef>
                <a:spcPts val="0"/>
              </a:spcBef>
              <a:spcAft>
                <a:spcPts val="0"/>
              </a:spcAft>
              <a:buNone/>
            </a:pPr>
            <a:r>
              <a:t/>
            </a:r>
            <a:endParaRPr>
              <a:latin typeface="Great Vibes"/>
              <a:ea typeface="Great Vibes"/>
              <a:cs typeface="Great Vibes"/>
              <a:sym typeface="Great Vibes"/>
            </a:endParaRPr>
          </a:p>
          <a:p>
            <a:pPr indent="0" lvl="0" marL="0" rtl="0" algn="ctr">
              <a:spcBef>
                <a:spcPts val="0"/>
              </a:spcBef>
              <a:spcAft>
                <a:spcPts val="0"/>
              </a:spcAft>
              <a:buNone/>
            </a:pPr>
            <a:r>
              <a:rPr lang="en-GB">
                <a:latin typeface="Great Vibes"/>
                <a:ea typeface="Great Vibes"/>
                <a:cs typeface="Great Vibes"/>
                <a:sym typeface="Great Vibes"/>
              </a:rPr>
              <a:t>Date</a:t>
            </a:r>
            <a:endParaRPr>
              <a:latin typeface="Great Vibes"/>
              <a:ea typeface="Great Vibes"/>
              <a:cs typeface="Great Vibes"/>
              <a:sym typeface="Great Vibes"/>
            </a:endParaRPr>
          </a:p>
          <a:p>
            <a:pPr indent="0" lvl="0" marL="0" rtl="0" algn="ctr">
              <a:spcBef>
                <a:spcPts val="0"/>
              </a:spcBef>
              <a:spcAft>
                <a:spcPts val="0"/>
              </a:spcAft>
              <a:buNone/>
            </a:pPr>
            <a:r>
              <a:t/>
            </a:r>
            <a:endParaRPr sz="800">
              <a:solidFill>
                <a:schemeClr val="dk1"/>
              </a:solidFill>
              <a:latin typeface="Calibri"/>
              <a:ea typeface="Calibri"/>
              <a:cs typeface="Calibri"/>
              <a:sym typeface="Calibri"/>
            </a:endParaRPr>
          </a:p>
          <a:p>
            <a:pPr indent="0" lvl="0" marL="0" rtl="0" algn="ctr">
              <a:spcBef>
                <a:spcPts val="0"/>
              </a:spcBef>
              <a:spcAft>
                <a:spcPts val="0"/>
              </a:spcAft>
              <a:buNone/>
            </a:pPr>
            <a:r>
              <a:rPr lang="en-GB" sz="800">
                <a:solidFill>
                  <a:schemeClr val="dk1"/>
                </a:solidFill>
                <a:latin typeface="Calibri"/>
                <a:ea typeface="Calibri"/>
                <a:cs typeface="Calibri"/>
                <a:sym typeface="Calibri"/>
              </a:rPr>
              <a:t>Nothing unexpected</a:t>
            </a:r>
            <a:endParaRPr>
              <a:latin typeface="Great Vibes"/>
              <a:ea typeface="Great Vibes"/>
              <a:cs typeface="Great Vibes"/>
              <a:sym typeface="Great Vibes"/>
            </a:endParaRPr>
          </a:p>
        </p:txBody>
      </p:sp>
      <p:sp>
        <p:nvSpPr>
          <p:cNvPr id="201" name="Google Shape;201;p29"/>
          <p:cNvSpPr txBox="1"/>
          <p:nvPr/>
        </p:nvSpPr>
        <p:spPr>
          <a:xfrm>
            <a:off x="0" y="0"/>
            <a:ext cx="342300" cy="416700"/>
          </a:xfrm>
          <a:prstGeom prst="rect">
            <a:avLst/>
          </a:prstGeom>
          <a:noFill/>
          <a:ln>
            <a:noFill/>
          </a:ln>
        </p:spPr>
        <p:txBody>
          <a:bodyPr anchorCtr="0" anchor="t" bIns="91425" lIns="91425" spcFirstLastPara="1" rIns="91425" wrap="square" tIns="91425">
            <a:noAutofit/>
          </a:bodyPr>
          <a:lstStyle/>
          <a:p>
            <a:pPr indent="0" lvl="0" marL="0" rtl="0" algn="ctr">
              <a:lnSpc>
                <a:spcPct val="75000"/>
              </a:lnSpc>
              <a:spcBef>
                <a:spcPts val="0"/>
              </a:spcBef>
              <a:spcAft>
                <a:spcPts val="0"/>
              </a:spcAft>
              <a:buNone/>
            </a:pPr>
            <a:r>
              <a:rPr b="1" lang="en-GB">
                <a:solidFill>
                  <a:srgbClr val="980000"/>
                </a:solidFill>
                <a:latin typeface="Great Vibes"/>
                <a:ea typeface="Great Vibes"/>
                <a:cs typeface="Great Vibes"/>
                <a:sym typeface="Great Vibes"/>
              </a:rPr>
              <a:t>3</a:t>
            </a:r>
            <a:br>
              <a:rPr lang="en-GB">
                <a:latin typeface="Great Vibes"/>
                <a:ea typeface="Great Vibes"/>
                <a:cs typeface="Great Vibes"/>
                <a:sym typeface="Great Vibes"/>
              </a:rPr>
            </a:br>
            <a:r>
              <a:rPr b="1" lang="en-GB">
                <a:solidFill>
                  <a:srgbClr val="980000"/>
                </a:solidFill>
                <a:latin typeface="Great Vibes"/>
                <a:ea typeface="Great Vibes"/>
                <a:cs typeface="Great Vibes"/>
                <a:sym typeface="Great Vibes"/>
              </a:rPr>
              <a:t>♦</a:t>
            </a:r>
            <a:endParaRPr b="1">
              <a:solidFill>
                <a:srgbClr val="980000"/>
              </a:solidFill>
              <a:latin typeface="Great Vibes"/>
              <a:ea typeface="Great Vibes"/>
              <a:cs typeface="Great Vibes"/>
              <a:sym typeface="Great Vibes"/>
            </a:endParaRPr>
          </a:p>
        </p:txBody>
      </p:sp>
      <p:sp>
        <p:nvSpPr>
          <p:cNvPr id="202" name="Google Shape;202;p29"/>
          <p:cNvSpPr txBox="1"/>
          <p:nvPr/>
        </p:nvSpPr>
        <p:spPr>
          <a:xfrm>
            <a:off x="1781700" y="0"/>
            <a:ext cx="342300" cy="416700"/>
          </a:xfrm>
          <a:prstGeom prst="rect">
            <a:avLst/>
          </a:prstGeom>
          <a:noFill/>
          <a:ln>
            <a:noFill/>
          </a:ln>
        </p:spPr>
        <p:txBody>
          <a:bodyPr anchorCtr="0" anchor="t" bIns="91425" lIns="91425" spcFirstLastPara="1" rIns="91425" wrap="square" tIns="91425">
            <a:noAutofit/>
          </a:bodyPr>
          <a:lstStyle/>
          <a:p>
            <a:pPr indent="0" lvl="0" marL="0" rtl="0" algn="ctr">
              <a:lnSpc>
                <a:spcPct val="75000"/>
              </a:lnSpc>
              <a:spcBef>
                <a:spcPts val="0"/>
              </a:spcBef>
              <a:spcAft>
                <a:spcPts val="0"/>
              </a:spcAft>
              <a:buNone/>
            </a:pPr>
            <a:r>
              <a:rPr b="1" lang="en-GB">
                <a:solidFill>
                  <a:srgbClr val="980000"/>
                </a:solidFill>
                <a:latin typeface="Great Vibes"/>
                <a:ea typeface="Great Vibes"/>
                <a:cs typeface="Great Vibes"/>
                <a:sym typeface="Great Vibes"/>
              </a:rPr>
              <a:t>3</a:t>
            </a:r>
            <a:br>
              <a:rPr lang="en-GB">
                <a:latin typeface="Great Vibes"/>
                <a:ea typeface="Great Vibes"/>
                <a:cs typeface="Great Vibes"/>
                <a:sym typeface="Great Vibes"/>
              </a:rPr>
            </a:br>
            <a:r>
              <a:rPr b="1" lang="en-GB">
                <a:solidFill>
                  <a:srgbClr val="980000"/>
                </a:solidFill>
                <a:latin typeface="Great Vibes"/>
                <a:ea typeface="Great Vibes"/>
                <a:cs typeface="Great Vibes"/>
                <a:sym typeface="Great Vibes"/>
              </a:rPr>
              <a:t>♦</a:t>
            </a:r>
            <a:endParaRPr b="1">
              <a:solidFill>
                <a:srgbClr val="980000"/>
              </a:solidFill>
              <a:latin typeface="Great Vibes"/>
              <a:ea typeface="Great Vibes"/>
              <a:cs typeface="Great Vibes"/>
              <a:sym typeface="Great Vibes"/>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gradFill>
          <a:gsLst>
            <a:gs pos="0">
              <a:schemeClr val="lt1"/>
            </a:gs>
            <a:gs pos="28000">
              <a:srgbClr val="999999"/>
            </a:gs>
            <a:gs pos="100000">
              <a:srgbClr val="434343"/>
            </a:gs>
          </a:gsLst>
          <a:lin ang="16200038" scaled="0"/>
        </a:gradFill>
      </p:bgPr>
    </p:bg>
    <p:spTree>
      <p:nvGrpSpPr>
        <p:cNvPr id="206" name="Shape 206"/>
        <p:cNvGrpSpPr/>
        <p:nvPr/>
      </p:nvGrpSpPr>
      <p:grpSpPr>
        <a:xfrm>
          <a:off x="0" y="0"/>
          <a:ext cx="0" cy="0"/>
          <a:chOff x="0" y="0"/>
          <a:chExt cx="0" cy="0"/>
        </a:xfrm>
      </p:grpSpPr>
      <p:pic>
        <p:nvPicPr>
          <p:cNvPr id="207" name="Google Shape;207;p30"/>
          <p:cNvPicPr preferRelativeResize="0"/>
          <p:nvPr/>
        </p:nvPicPr>
        <p:blipFill>
          <a:blip r:embed="rId3">
            <a:alphaModFix/>
          </a:blip>
          <a:stretch>
            <a:fillRect/>
          </a:stretch>
        </p:blipFill>
        <p:spPr>
          <a:xfrm>
            <a:off x="614175" y="1806175"/>
            <a:ext cx="895650" cy="448350"/>
          </a:xfrm>
          <a:prstGeom prst="rect">
            <a:avLst/>
          </a:prstGeom>
          <a:noFill/>
          <a:ln>
            <a:noFill/>
          </a:ln>
        </p:spPr>
      </p:pic>
      <p:pic>
        <p:nvPicPr>
          <p:cNvPr id="208" name="Google Shape;208;p30"/>
          <p:cNvPicPr preferRelativeResize="0"/>
          <p:nvPr/>
        </p:nvPicPr>
        <p:blipFill>
          <a:blip r:embed="rId3">
            <a:alphaModFix/>
          </a:blip>
          <a:stretch>
            <a:fillRect/>
          </a:stretch>
        </p:blipFill>
        <p:spPr>
          <a:xfrm>
            <a:off x="614175" y="920900"/>
            <a:ext cx="895650" cy="448350"/>
          </a:xfrm>
          <a:prstGeom prst="rect">
            <a:avLst/>
          </a:prstGeom>
          <a:noFill/>
          <a:ln>
            <a:noFill/>
          </a:ln>
        </p:spPr>
      </p:pic>
      <p:sp>
        <p:nvSpPr>
          <p:cNvPr id="209" name="Google Shape;209;p30"/>
          <p:cNvSpPr txBox="1"/>
          <p:nvPr/>
        </p:nvSpPr>
        <p:spPr>
          <a:xfrm>
            <a:off x="0" y="0"/>
            <a:ext cx="342300" cy="416700"/>
          </a:xfrm>
          <a:prstGeom prst="rect">
            <a:avLst/>
          </a:prstGeom>
          <a:noFill/>
          <a:ln>
            <a:noFill/>
          </a:ln>
        </p:spPr>
        <p:txBody>
          <a:bodyPr anchorCtr="0" anchor="t" bIns="91425" lIns="91425" spcFirstLastPara="1" rIns="91425" wrap="square" tIns="91425">
            <a:noAutofit/>
          </a:bodyPr>
          <a:lstStyle/>
          <a:p>
            <a:pPr indent="0" lvl="0" marL="0" rtl="0" algn="ctr">
              <a:lnSpc>
                <a:spcPct val="75000"/>
              </a:lnSpc>
              <a:spcBef>
                <a:spcPts val="0"/>
              </a:spcBef>
              <a:spcAft>
                <a:spcPts val="0"/>
              </a:spcAft>
              <a:buNone/>
            </a:pPr>
            <a:r>
              <a:rPr b="1" lang="en-GB">
                <a:solidFill>
                  <a:srgbClr val="980000"/>
                </a:solidFill>
                <a:latin typeface="Great Vibes"/>
                <a:ea typeface="Great Vibes"/>
                <a:cs typeface="Great Vibes"/>
                <a:sym typeface="Great Vibes"/>
              </a:rPr>
              <a:t>4</a:t>
            </a:r>
            <a:br>
              <a:rPr lang="en-GB">
                <a:latin typeface="Great Vibes"/>
                <a:ea typeface="Great Vibes"/>
                <a:cs typeface="Great Vibes"/>
                <a:sym typeface="Great Vibes"/>
              </a:rPr>
            </a:br>
            <a:r>
              <a:rPr b="1" lang="en-GB">
                <a:solidFill>
                  <a:srgbClr val="980000"/>
                </a:solidFill>
                <a:latin typeface="Great Vibes"/>
                <a:ea typeface="Great Vibes"/>
                <a:cs typeface="Great Vibes"/>
                <a:sym typeface="Great Vibes"/>
              </a:rPr>
              <a:t>♦</a:t>
            </a:r>
            <a:endParaRPr b="1">
              <a:solidFill>
                <a:srgbClr val="980000"/>
              </a:solidFill>
              <a:latin typeface="Great Vibes"/>
              <a:ea typeface="Great Vibes"/>
              <a:cs typeface="Great Vibes"/>
              <a:sym typeface="Great Vibes"/>
            </a:endParaRPr>
          </a:p>
        </p:txBody>
      </p:sp>
      <p:sp>
        <p:nvSpPr>
          <p:cNvPr id="210" name="Google Shape;210;p30"/>
          <p:cNvSpPr txBox="1"/>
          <p:nvPr/>
        </p:nvSpPr>
        <p:spPr>
          <a:xfrm>
            <a:off x="1781700" y="0"/>
            <a:ext cx="342300" cy="416700"/>
          </a:xfrm>
          <a:prstGeom prst="rect">
            <a:avLst/>
          </a:prstGeom>
          <a:noFill/>
          <a:ln>
            <a:noFill/>
          </a:ln>
        </p:spPr>
        <p:txBody>
          <a:bodyPr anchorCtr="0" anchor="t" bIns="91425" lIns="91425" spcFirstLastPara="1" rIns="91425" wrap="square" tIns="91425">
            <a:noAutofit/>
          </a:bodyPr>
          <a:lstStyle/>
          <a:p>
            <a:pPr indent="0" lvl="0" marL="0" rtl="0" algn="ctr">
              <a:lnSpc>
                <a:spcPct val="75000"/>
              </a:lnSpc>
              <a:spcBef>
                <a:spcPts val="0"/>
              </a:spcBef>
              <a:spcAft>
                <a:spcPts val="0"/>
              </a:spcAft>
              <a:buNone/>
            </a:pPr>
            <a:r>
              <a:rPr b="1" lang="en-GB">
                <a:solidFill>
                  <a:srgbClr val="980000"/>
                </a:solidFill>
                <a:latin typeface="Great Vibes"/>
                <a:ea typeface="Great Vibes"/>
                <a:cs typeface="Great Vibes"/>
                <a:sym typeface="Great Vibes"/>
              </a:rPr>
              <a:t>4</a:t>
            </a:r>
            <a:br>
              <a:rPr lang="en-GB">
                <a:latin typeface="Great Vibes"/>
                <a:ea typeface="Great Vibes"/>
                <a:cs typeface="Great Vibes"/>
                <a:sym typeface="Great Vibes"/>
              </a:rPr>
            </a:br>
            <a:r>
              <a:rPr b="1" lang="en-GB">
                <a:solidFill>
                  <a:srgbClr val="980000"/>
                </a:solidFill>
                <a:latin typeface="Great Vibes"/>
                <a:ea typeface="Great Vibes"/>
                <a:cs typeface="Great Vibes"/>
                <a:sym typeface="Great Vibes"/>
              </a:rPr>
              <a:t>♦</a:t>
            </a:r>
            <a:endParaRPr b="1">
              <a:solidFill>
                <a:srgbClr val="980000"/>
              </a:solidFill>
              <a:latin typeface="Great Vibes"/>
              <a:ea typeface="Great Vibes"/>
              <a:cs typeface="Great Vibes"/>
              <a:sym typeface="Great Vibes"/>
            </a:endParaRPr>
          </a:p>
        </p:txBody>
      </p:sp>
      <p:sp>
        <p:nvSpPr>
          <p:cNvPr id="211" name="Google Shape;211;p30"/>
          <p:cNvSpPr txBox="1"/>
          <p:nvPr/>
        </p:nvSpPr>
        <p:spPr>
          <a:xfrm>
            <a:off x="0" y="0"/>
            <a:ext cx="2124000" cy="32760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GB">
                <a:latin typeface="Great Vibes"/>
                <a:ea typeface="Great Vibes"/>
                <a:cs typeface="Great Vibes"/>
                <a:sym typeface="Great Vibes"/>
              </a:rPr>
              <a:t>Client</a:t>
            </a:r>
            <a:endParaRPr>
              <a:latin typeface="Great Vibes"/>
              <a:ea typeface="Great Vibes"/>
              <a:cs typeface="Great Vibes"/>
              <a:sym typeface="Great Vibes"/>
            </a:endParaRPr>
          </a:p>
          <a:p>
            <a:pPr indent="0" lvl="0" marL="0" rtl="0" algn="ctr">
              <a:spcBef>
                <a:spcPts val="0"/>
              </a:spcBef>
              <a:spcAft>
                <a:spcPts val="0"/>
              </a:spcAft>
              <a:buNone/>
            </a:pPr>
            <a:r>
              <a:t/>
            </a:r>
            <a:endParaRPr sz="800">
              <a:latin typeface="Calibri"/>
              <a:ea typeface="Calibri"/>
              <a:cs typeface="Calibri"/>
              <a:sym typeface="Calibri"/>
            </a:endParaRPr>
          </a:p>
          <a:p>
            <a:pPr indent="0" lvl="0" marL="0" rtl="0" algn="ctr">
              <a:spcBef>
                <a:spcPts val="0"/>
              </a:spcBef>
              <a:spcAft>
                <a:spcPts val="0"/>
              </a:spcAft>
              <a:buNone/>
            </a:pPr>
            <a:r>
              <a:rPr lang="en-GB" sz="800">
                <a:latin typeface="Calibri"/>
                <a:ea typeface="Calibri"/>
                <a:cs typeface="Calibri"/>
                <a:sym typeface="Calibri"/>
              </a:rPr>
              <a:t>This regular always comes out smiling from their time with the Sweetheart</a:t>
            </a:r>
            <a:endParaRPr sz="800">
              <a:latin typeface="Calibri"/>
              <a:ea typeface="Calibri"/>
              <a:cs typeface="Calibri"/>
              <a:sym typeface="Calibri"/>
            </a:endParaRPr>
          </a:p>
          <a:p>
            <a:pPr indent="0" lvl="0" marL="0" rtl="0" algn="ctr">
              <a:spcBef>
                <a:spcPts val="0"/>
              </a:spcBef>
              <a:spcAft>
                <a:spcPts val="0"/>
              </a:spcAft>
              <a:buNone/>
            </a:pPr>
            <a:r>
              <a:t/>
            </a:r>
            <a:endParaRPr>
              <a:latin typeface="Great Vibes"/>
              <a:ea typeface="Great Vibes"/>
              <a:cs typeface="Great Vibes"/>
              <a:sym typeface="Great Vibes"/>
            </a:endParaRPr>
          </a:p>
          <a:p>
            <a:pPr indent="0" lvl="0" marL="0" rtl="0" algn="ctr">
              <a:spcBef>
                <a:spcPts val="0"/>
              </a:spcBef>
              <a:spcAft>
                <a:spcPts val="0"/>
              </a:spcAft>
              <a:buNone/>
            </a:pPr>
            <a:r>
              <a:t/>
            </a:r>
            <a:endParaRPr>
              <a:latin typeface="Great Vibes"/>
              <a:ea typeface="Great Vibes"/>
              <a:cs typeface="Great Vibes"/>
              <a:sym typeface="Great Vibes"/>
            </a:endParaRPr>
          </a:p>
          <a:p>
            <a:pPr indent="0" lvl="0" marL="0" rtl="0" algn="ctr">
              <a:spcBef>
                <a:spcPts val="0"/>
              </a:spcBef>
              <a:spcAft>
                <a:spcPts val="0"/>
              </a:spcAft>
              <a:buNone/>
            </a:pPr>
            <a:r>
              <a:rPr lang="en-GB">
                <a:latin typeface="Great Vibes"/>
                <a:ea typeface="Great Vibes"/>
                <a:cs typeface="Great Vibes"/>
                <a:sym typeface="Great Vibes"/>
              </a:rPr>
              <a:t>Companion</a:t>
            </a:r>
            <a:endParaRPr>
              <a:latin typeface="Great Vibes"/>
              <a:ea typeface="Great Vibes"/>
              <a:cs typeface="Great Vibes"/>
              <a:sym typeface="Great Vibes"/>
            </a:endParaRPr>
          </a:p>
          <a:p>
            <a:pPr indent="0" lvl="0" marL="0" rtl="0" algn="ctr">
              <a:spcBef>
                <a:spcPts val="0"/>
              </a:spcBef>
              <a:spcAft>
                <a:spcPts val="0"/>
              </a:spcAft>
              <a:buNone/>
            </a:pPr>
            <a:r>
              <a:t/>
            </a:r>
            <a:endParaRPr sz="800">
              <a:solidFill>
                <a:schemeClr val="dk1"/>
              </a:solidFill>
              <a:latin typeface="Calibri"/>
              <a:ea typeface="Calibri"/>
              <a:cs typeface="Calibri"/>
              <a:sym typeface="Calibri"/>
            </a:endParaRPr>
          </a:p>
          <a:p>
            <a:pPr indent="0" lvl="0" marL="0" rtl="0" algn="ctr">
              <a:spcBef>
                <a:spcPts val="0"/>
              </a:spcBef>
              <a:spcAft>
                <a:spcPts val="0"/>
              </a:spcAft>
              <a:buNone/>
            </a:pPr>
            <a:r>
              <a:rPr lang="en-GB" sz="800">
                <a:solidFill>
                  <a:schemeClr val="dk1"/>
                </a:solidFill>
                <a:latin typeface="Calibri"/>
                <a:ea typeface="Calibri"/>
                <a:cs typeface="Calibri"/>
                <a:sym typeface="Calibri"/>
              </a:rPr>
              <a:t>The Sweetheart</a:t>
            </a:r>
            <a:endParaRPr>
              <a:latin typeface="Great Vibes"/>
              <a:ea typeface="Great Vibes"/>
              <a:cs typeface="Great Vibes"/>
              <a:sym typeface="Great Vibes"/>
            </a:endParaRPr>
          </a:p>
          <a:p>
            <a:pPr indent="0" lvl="0" marL="0" rtl="0" algn="ctr">
              <a:spcBef>
                <a:spcPts val="0"/>
              </a:spcBef>
              <a:spcAft>
                <a:spcPts val="0"/>
              </a:spcAft>
              <a:buNone/>
            </a:pPr>
            <a:r>
              <a:t/>
            </a:r>
            <a:endParaRPr>
              <a:latin typeface="Great Vibes"/>
              <a:ea typeface="Great Vibes"/>
              <a:cs typeface="Great Vibes"/>
              <a:sym typeface="Great Vibes"/>
            </a:endParaRPr>
          </a:p>
          <a:p>
            <a:pPr indent="0" lvl="0" marL="0" rtl="0" algn="ctr">
              <a:spcBef>
                <a:spcPts val="0"/>
              </a:spcBef>
              <a:spcAft>
                <a:spcPts val="0"/>
              </a:spcAft>
              <a:buNone/>
            </a:pPr>
            <a:r>
              <a:t/>
            </a:r>
            <a:endParaRPr>
              <a:latin typeface="Great Vibes"/>
              <a:ea typeface="Great Vibes"/>
              <a:cs typeface="Great Vibes"/>
              <a:sym typeface="Great Vibes"/>
            </a:endParaRPr>
          </a:p>
          <a:p>
            <a:pPr indent="0" lvl="0" marL="0" rtl="0" algn="ctr">
              <a:spcBef>
                <a:spcPts val="0"/>
              </a:spcBef>
              <a:spcAft>
                <a:spcPts val="0"/>
              </a:spcAft>
              <a:buNone/>
            </a:pPr>
            <a:r>
              <a:rPr lang="en-GB">
                <a:latin typeface="Great Vibes"/>
                <a:ea typeface="Great Vibes"/>
                <a:cs typeface="Great Vibes"/>
                <a:sym typeface="Great Vibes"/>
              </a:rPr>
              <a:t>Date</a:t>
            </a:r>
            <a:endParaRPr>
              <a:latin typeface="Great Vibes"/>
              <a:ea typeface="Great Vibes"/>
              <a:cs typeface="Great Vibes"/>
              <a:sym typeface="Great Vibes"/>
            </a:endParaRPr>
          </a:p>
          <a:p>
            <a:pPr indent="0" lvl="0" marL="0" rtl="0" algn="ctr">
              <a:spcBef>
                <a:spcPts val="0"/>
              </a:spcBef>
              <a:spcAft>
                <a:spcPts val="0"/>
              </a:spcAft>
              <a:buNone/>
            </a:pPr>
            <a:r>
              <a:t/>
            </a:r>
            <a:endParaRPr sz="800">
              <a:solidFill>
                <a:schemeClr val="dk1"/>
              </a:solidFill>
              <a:latin typeface="Calibri"/>
              <a:ea typeface="Calibri"/>
              <a:cs typeface="Calibri"/>
              <a:sym typeface="Calibri"/>
            </a:endParaRPr>
          </a:p>
          <a:p>
            <a:pPr indent="0" lvl="0" marL="0" rtl="0" algn="ctr">
              <a:spcBef>
                <a:spcPts val="0"/>
              </a:spcBef>
              <a:spcAft>
                <a:spcPts val="0"/>
              </a:spcAft>
              <a:buNone/>
            </a:pPr>
            <a:r>
              <a:rPr lang="en-GB" sz="800">
                <a:solidFill>
                  <a:schemeClr val="dk1"/>
                </a:solidFill>
                <a:latin typeface="Calibri"/>
                <a:ea typeface="Calibri"/>
                <a:cs typeface="Calibri"/>
                <a:sym typeface="Calibri"/>
              </a:rPr>
              <a:t>The Sweetheart foolishly confided that they were engaged and now the client keeps asking to meet them outside of the Lily for a real date</a:t>
            </a:r>
            <a:endParaRPr>
              <a:latin typeface="Great Vibes"/>
              <a:ea typeface="Great Vibes"/>
              <a:cs typeface="Great Vibes"/>
              <a:sym typeface="Great Vibes"/>
            </a:endParaRP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gradFill>
          <a:gsLst>
            <a:gs pos="0">
              <a:schemeClr val="lt1"/>
            </a:gs>
            <a:gs pos="28000">
              <a:srgbClr val="999999"/>
            </a:gs>
            <a:gs pos="100000">
              <a:srgbClr val="434343"/>
            </a:gs>
          </a:gsLst>
          <a:lin ang="16200038" scaled="0"/>
        </a:gradFill>
      </p:bgPr>
    </p:bg>
    <p:spTree>
      <p:nvGrpSpPr>
        <p:cNvPr id="215" name="Shape 215"/>
        <p:cNvGrpSpPr/>
        <p:nvPr/>
      </p:nvGrpSpPr>
      <p:grpSpPr>
        <a:xfrm>
          <a:off x="0" y="0"/>
          <a:ext cx="0" cy="0"/>
          <a:chOff x="0" y="0"/>
          <a:chExt cx="0" cy="0"/>
        </a:xfrm>
      </p:grpSpPr>
      <p:pic>
        <p:nvPicPr>
          <p:cNvPr id="216" name="Google Shape;216;p31"/>
          <p:cNvPicPr preferRelativeResize="0"/>
          <p:nvPr/>
        </p:nvPicPr>
        <p:blipFill>
          <a:blip r:embed="rId3">
            <a:alphaModFix/>
          </a:blip>
          <a:stretch>
            <a:fillRect/>
          </a:stretch>
        </p:blipFill>
        <p:spPr>
          <a:xfrm>
            <a:off x="614175" y="1806175"/>
            <a:ext cx="895650" cy="448350"/>
          </a:xfrm>
          <a:prstGeom prst="rect">
            <a:avLst/>
          </a:prstGeom>
          <a:noFill/>
          <a:ln>
            <a:noFill/>
          </a:ln>
        </p:spPr>
      </p:pic>
      <p:pic>
        <p:nvPicPr>
          <p:cNvPr id="217" name="Google Shape;217;p31"/>
          <p:cNvPicPr preferRelativeResize="0"/>
          <p:nvPr/>
        </p:nvPicPr>
        <p:blipFill>
          <a:blip r:embed="rId3">
            <a:alphaModFix/>
          </a:blip>
          <a:stretch>
            <a:fillRect/>
          </a:stretch>
        </p:blipFill>
        <p:spPr>
          <a:xfrm>
            <a:off x="614175" y="920875"/>
            <a:ext cx="895650" cy="448350"/>
          </a:xfrm>
          <a:prstGeom prst="rect">
            <a:avLst/>
          </a:prstGeom>
          <a:noFill/>
          <a:ln>
            <a:noFill/>
          </a:ln>
        </p:spPr>
      </p:pic>
      <p:sp>
        <p:nvSpPr>
          <p:cNvPr id="218" name="Google Shape;218;p31"/>
          <p:cNvSpPr txBox="1"/>
          <p:nvPr/>
        </p:nvSpPr>
        <p:spPr>
          <a:xfrm>
            <a:off x="0" y="0"/>
            <a:ext cx="342300" cy="416700"/>
          </a:xfrm>
          <a:prstGeom prst="rect">
            <a:avLst/>
          </a:prstGeom>
          <a:noFill/>
          <a:ln>
            <a:noFill/>
          </a:ln>
        </p:spPr>
        <p:txBody>
          <a:bodyPr anchorCtr="0" anchor="t" bIns="91425" lIns="91425" spcFirstLastPara="1" rIns="91425" wrap="square" tIns="91425">
            <a:noAutofit/>
          </a:bodyPr>
          <a:lstStyle/>
          <a:p>
            <a:pPr indent="0" lvl="0" marL="0" rtl="0" algn="ctr">
              <a:lnSpc>
                <a:spcPct val="75000"/>
              </a:lnSpc>
              <a:spcBef>
                <a:spcPts val="0"/>
              </a:spcBef>
              <a:spcAft>
                <a:spcPts val="0"/>
              </a:spcAft>
              <a:buNone/>
            </a:pPr>
            <a:r>
              <a:rPr b="1" lang="en-GB">
                <a:solidFill>
                  <a:srgbClr val="980000"/>
                </a:solidFill>
                <a:latin typeface="Great Vibes"/>
                <a:ea typeface="Great Vibes"/>
                <a:cs typeface="Great Vibes"/>
                <a:sym typeface="Great Vibes"/>
              </a:rPr>
              <a:t>5</a:t>
            </a:r>
            <a:br>
              <a:rPr lang="en-GB">
                <a:latin typeface="Great Vibes"/>
                <a:ea typeface="Great Vibes"/>
                <a:cs typeface="Great Vibes"/>
                <a:sym typeface="Great Vibes"/>
              </a:rPr>
            </a:br>
            <a:r>
              <a:rPr b="1" lang="en-GB">
                <a:solidFill>
                  <a:srgbClr val="980000"/>
                </a:solidFill>
                <a:latin typeface="Great Vibes"/>
                <a:ea typeface="Great Vibes"/>
                <a:cs typeface="Great Vibes"/>
                <a:sym typeface="Great Vibes"/>
              </a:rPr>
              <a:t>♦</a:t>
            </a:r>
            <a:endParaRPr b="1">
              <a:solidFill>
                <a:srgbClr val="980000"/>
              </a:solidFill>
              <a:latin typeface="Great Vibes"/>
              <a:ea typeface="Great Vibes"/>
              <a:cs typeface="Great Vibes"/>
              <a:sym typeface="Great Vibes"/>
            </a:endParaRPr>
          </a:p>
        </p:txBody>
      </p:sp>
      <p:sp>
        <p:nvSpPr>
          <p:cNvPr id="219" name="Google Shape;219;p31"/>
          <p:cNvSpPr txBox="1"/>
          <p:nvPr/>
        </p:nvSpPr>
        <p:spPr>
          <a:xfrm>
            <a:off x="1781700" y="0"/>
            <a:ext cx="342300" cy="416700"/>
          </a:xfrm>
          <a:prstGeom prst="rect">
            <a:avLst/>
          </a:prstGeom>
          <a:noFill/>
          <a:ln>
            <a:noFill/>
          </a:ln>
        </p:spPr>
        <p:txBody>
          <a:bodyPr anchorCtr="0" anchor="t" bIns="91425" lIns="91425" spcFirstLastPara="1" rIns="91425" wrap="square" tIns="91425">
            <a:noAutofit/>
          </a:bodyPr>
          <a:lstStyle/>
          <a:p>
            <a:pPr indent="0" lvl="0" marL="0" rtl="0" algn="ctr">
              <a:lnSpc>
                <a:spcPct val="75000"/>
              </a:lnSpc>
              <a:spcBef>
                <a:spcPts val="0"/>
              </a:spcBef>
              <a:spcAft>
                <a:spcPts val="0"/>
              </a:spcAft>
              <a:buNone/>
            </a:pPr>
            <a:r>
              <a:rPr b="1" lang="en-GB">
                <a:solidFill>
                  <a:srgbClr val="980000"/>
                </a:solidFill>
                <a:latin typeface="Great Vibes"/>
                <a:ea typeface="Great Vibes"/>
                <a:cs typeface="Great Vibes"/>
                <a:sym typeface="Great Vibes"/>
              </a:rPr>
              <a:t>5</a:t>
            </a:r>
            <a:br>
              <a:rPr lang="en-GB">
                <a:latin typeface="Great Vibes"/>
                <a:ea typeface="Great Vibes"/>
                <a:cs typeface="Great Vibes"/>
                <a:sym typeface="Great Vibes"/>
              </a:rPr>
            </a:br>
            <a:r>
              <a:rPr b="1" lang="en-GB">
                <a:solidFill>
                  <a:srgbClr val="980000"/>
                </a:solidFill>
                <a:latin typeface="Great Vibes"/>
                <a:ea typeface="Great Vibes"/>
                <a:cs typeface="Great Vibes"/>
                <a:sym typeface="Great Vibes"/>
              </a:rPr>
              <a:t>♦</a:t>
            </a:r>
            <a:endParaRPr b="1">
              <a:solidFill>
                <a:srgbClr val="980000"/>
              </a:solidFill>
              <a:latin typeface="Great Vibes"/>
              <a:ea typeface="Great Vibes"/>
              <a:cs typeface="Great Vibes"/>
              <a:sym typeface="Great Vibes"/>
            </a:endParaRPr>
          </a:p>
        </p:txBody>
      </p:sp>
      <p:sp>
        <p:nvSpPr>
          <p:cNvPr id="220" name="Google Shape;220;p31"/>
          <p:cNvSpPr txBox="1"/>
          <p:nvPr/>
        </p:nvSpPr>
        <p:spPr>
          <a:xfrm>
            <a:off x="0" y="0"/>
            <a:ext cx="2124000" cy="32760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GB">
                <a:latin typeface="Great Vibes"/>
                <a:ea typeface="Great Vibes"/>
                <a:cs typeface="Great Vibes"/>
                <a:sym typeface="Great Vibes"/>
              </a:rPr>
              <a:t>Client</a:t>
            </a:r>
            <a:endParaRPr>
              <a:latin typeface="Great Vibes"/>
              <a:ea typeface="Great Vibes"/>
              <a:cs typeface="Great Vibes"/>
              <a:sym typeface="Great Vibes"/>
            </a:endParaRPr>
          </a:p>
          <a:p>
            <a:pPr indent="0" lvl="0" marL="0" rtl="0" algn="ctr">
              <a:spcBef>
                <a:spcPts val="0"/>
              </a:spcBef>
              <a:spcAft>
                <a:spcPts val="0"/>
              </a:spcAft>
              <a:buNone/>
            </a:pPr>
            <a:r>
              <a:t/>
            </a:r>
            <a:endParaRPr sz="800">
              <a:latin typeface="Calibri"/>
              <a:ea typeface="Calibri"/>
              <a:cs typeface="Calibri"/>
              <a:sym typeface="Calibri"/>
            </a:endParaRPr>
          </a:p>
          <a:p>
            <a:pPr indent="0" lvl="0" marL="0" rtl="0" algn="ctr">
              <a:spcBef>
                <a:spcPts val="0"/>
              </a:spcBef>
              <a:spcAft>
                <a:spcPts val="0"/>
              </a:spcAft>
              <a:buNone/>
            </a:pPr>
            <a:r>
              <a:rPr lang="en-GB" sz="800">
                <a:latin typeface="Calibri"/>
                <a:ea typeface="Calibri"/>
                <a:cs typeface="Calibri"/>
                <a:sym typeface="Calibri"/>
              </a:rPr>
              <a:t>This regular always comes out smiling from their time with the Flamboyant</a:t>
            </a:r>
            <a:endParaRPr sz="800">
              <a:latin typeface="Calibri"/>
              <a:ea typeface="Calibri"/>
              <a:cs typeface="Calibri"/>
              <a:sym typeface="Calibri"/>
            </a:endParaRPr>
          </a:p>
          <a:p>
            <a:pPr indent="0" lvl="0" marL="0" rtl="0" algn="ctr">
              <a:spcBef>
                <a:spcPts val="0"/>
              </a:spcBef>
              <a:spcAft>
                <a:spcPts val="0"/>
              </a:spcAft>
              <a:buNone/>
            </a:pPr>
            <a:r>
              <a:t/>
            </a:r>
            <a:endParaRPr>
              <a:latin typeface="Great Vibes"/>
              <a:ea typeface="Great Vibes"/>
              <a:cs typeface="Great Vibes"/>
              <a:sym typeface="Great Vibes"/>
            </a:endParaRPr>
          </a:p>
          <a:p>
            <a:pPr indent="0" lvl="0" marL="0" rtl="0" algn="ctr">
              <a:spcBef>
                <a:spcPts val="0"/>
              </a:spcBef>
              <a:spcAft>
                <a:spcPts val="0"/>
              </a:spcAft>
              <a:buNone/>
            </a:pPr>
            <a:r>
              <a:t/>
            </a:r>
            <a:endParaRPr>
              <a:latin typeface="Great Vibes"/>
              <a:ea typeface="Great Vibes"/>
              <a:cs typeface="Great Vibes"/>
              <a:sym typeface="Great Vibes"/>
            </a:endParaRPr>
          </a:p>
          <a:p>
            <a:pPr indent="0" lvl="0" marL="0" rtl="0" algn="ctr">
              <a:spcBef>
                <a:spcPts val="0"/>
              </a:spcBef>
              <a:spcAft>
                <a:spcPts val="0"/>
              </a:spcAft>
              <a:buNone/>
            </a:pPr>
            <a:r>
              <a:rPr lang="en-GB">
                <a:latin typeface="Great Vibes"/>
                <a:ea typeface="Great Vibes"/>
                <a:cs typeface="Great Vibes"/>
                <a:sym typeface="Great Vibes"/>
              </a:rPr>
              <a:t>Companion</a:t>
            </a:r>
            <a:endParaRPr>
              <a:latin typeface="Great Vibes"/>
              <a:ea typeface="Great Vibes"/>
              <a:cs typeface="Great Vibes"/>
              <a:sym typeface="Great Vibes"/>
            </a:endParaRPr>
          </a:p>
          <a:p>
            <a:pPr indent="0" lvl="0" marL="0" rtl="0" algn="ctr">
              <a:spcBef>
                <a:spcPts val="0"/>
              </a:spcBef>
              <a:spcAft>
                <a:spcPts val="0"/>
              </a:spcAft>
              <a:buNone/>
            </a:pPr>
            <a:r>
              <a:t/>
            </a:r>
            <a:endParaRPr sz="800">
              <a:solidFill>
                <a:schemeClr val="dk1"/>
              </a:solidFill>
              <a:latin typeface="Calibri"/>
              <a:ea typeface="Calibri"/>
              <a:cs typeface="Calibri"/>
              <a:sym typeface="Calibri"/>
            </a:endParaRPr>
          </a:p>
          <a:p>
            <a:pPr indent="0" lvl="0" marL="0" rtl="0" algn="ctr">
              <a:spcBef>
                <a:spcPts val="0"/>
              </a:spcBef>
              <a:spcAft>
                <a:spcPts val="0"/>
              </a:spcAft>
              <a:buNone/>
            </a:pPr>
            <a:r>
              <a:rPr lang="en-GB" sz="800">
                <a:solidFill>
                  <a:schemeClr val="dk1"/>
                </a:solidFill>
                <a:latin typeface="Calibri"/>
                <a:ea typeface="Calibri"/>
                <a:cs typeface="Calibri"/>
                <a:sym typeface="Calibri"/>
              </a:rPr>
              <a:t>The Flamboyant</a:t>
            </a:r>
            <a:endParaRPr>
              <a:latin typeface="Great Vibes"/>
              <a:ea typeface="Great Vibes"/>
              <a:cs typeface="Great Vibes"/>
              <a:sym typeface="Great Vibes"/>
            </a:endParaRPr>
          </a:p>
          <a:p>
            <a:pPr indent="0" lvl="0" marL="0" rtl="0" algn="ctr">
              <a:spcBef>
                <a:spcPts val="0"/>
              </a:spcBef>
              <a:spcAft>
                <a:spcPts val="0"/>
              </a:spcAft>
              <a:buNone/>
            </a:pPr>
            <a:r>
              <a:t/>
            </a:r>
            <a:endParaRPr>
              <a:latin typeface="Great Vibes"/>
              <a:ea typeface="Great Vibes"/>
              <a:cs typeface="Great Vibes"/>
              <a:sym typeface="Great Vibes"/>
            </a:endParaRPr>
          </a:p>
          <a:p>
            <a:pPr indent="0" lvl="0" marL="0" rtl="0" algn="ctr">
              <a:spcBef>
                <a:spcPts val="0"/>
              </a:spcBef>
              <a:spcAft>
                <a:spcPts val="0"/>
              </a:spcAft>
              <a:buNone/>
            </a:pPr>
            <a:r>
              <a:t/>
            </a:r>
            <a:endParaRPr>
              <a:latin typeface="Great Vibes"/>
              <a:ea typeface="Great Vibes"/>
              <a:cs typeface="Great Vibes"/>
              <a:sym typeface="Great Vibes"/>
            </a:endParaRPr>
          </a:p>
          <a:p>
            <a:pPr indent="0" lvl="0" marL="0" rtl="0" algn="ctr">
              <a:spcBef>
                <a:spcPts val="0"/>
              </a:spcBef>
              <a:spcAft>
                <a:spcPts val="0"/>
              </a:spcAft>
              <a:buNone/>
            </a:pPr>
            <a:r>
              <a:rPr lang="en-GB">
                <a:latin typeface="Great Vibes"/>
                <a:ea typeface="Great Vibes"/>
                <a:cs typeface="Great Vibes"/>
                <a:sym typeface="Great Vibes"/>
              </a:rPr>
              <a:t>Date</a:t>
            </a:r>
            <a:endParaRPr>
              <a:latin typeface="Great Vibes"/>
              <a:ea typeface="Great Vibes"/>
              <a:cs typeface="Great Vibes"/>
              <a:sym typeface="Great Vibes"/>
            </a:endParaRPr>
          </a:p>
          <a:p>
            <a:pPr indent="0" lvl="0" marL="0" rtl="0" algn="ctr">
              <a:spcBef>
                <a:spcPts val="0"/>
              </a:spcBef>
              <a:spcAft>
                <a:spcPts val="0"/>
              </a:spcAft>
              <a:buNone/>
            </a:pPr>
            <a:r>
              <a:t/>
            </a:r>
            <a:endParaRPr sz="800">
              <a:solidFill>
                <a:schemeClr val="dk1"/>
              </a:solidFill>
              <a:latin typeface="Calibri"/>
              <a:ea typeface="Calibri"/>
              <a:cs typeface="Calibri"/>
              <a:sym typeface="Calibri"/>
            </a:endParaRPr>
          </a:p>
          <a:p>
            <a:pPr indent="0" lvl="0" marL="0" rtl="0" algn="ctr">
              <a:spcBef>
                <a:spcPts val="0"/>
              </a:spcBef>
              <a:spcAft>
                <a:spcPts val="0"/>
              </a:spcAft>
              <a:buNone/>
            </a:pPr>
            <a:r>
              <a:rPr lang="en-GB" sz="800">
                <a:solidFill>
                  <a:schemeClr val="dk1"/>
                </a:solidFill>
                <a:latin typeface="Calibri"/>
                <a:ea typeface="Calibri"/>
                <a:cs typeface="Calibri"/>
                <a:sym typeface="Calibri"/>
              </a:rPr>
              <a:t>The Flamboyant foolishly confided that they were engaged and now the client keeps asking to meet them outside of the Lily for a real date</a:t>
            </a:r>
            <a:endParaRPr>
              <a:latin typeface="Great Vibes"/>
              <a:ea typeface="Great Vibes"/>
              <a:cs typeface="Great Vibes"/>
              <a:sym typeface="Great Vibes"/>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gradFill>
          <a:gsLst>
            <a:gs pos="0">
              <a:schemeClr val="lt1"/>
            </a:gs>
            <a:gs pos="28000">
              <a:srgbClr val="999999"/>
            </a:gs>
            <a:gs pos="100000">
              <a:srgbClr val="434343"/>
            </a:gs>
          </a:gsLst>
          <a:lin ang="16200038" scaled="0"/>
        </a:gradFill>
      </p:bgPr>
    </p:bg>
    <p:spTree>
      <p:nvGrpSpPr>
        <p:cNvPr id="60" name="Shape 60"/>
        <p:cNvGrpSpPr/>
        <p:nvPr/>
      </p:nvGrpSpPr>
      <p:grpSpPr>
        <a:xfrm>
          <a:off x="0" y="0"/>
          <a:ext cx="0" cy="0"/>
          <a:chOff x="0" y="0"/>
          <a:chExt cx="0" cy="0"/>
        </a:xfrm>
      </p:grpSpPr>
      <p:pic>
        <p:nvPicPr>
          <p:cNvPr id="61" name="Google Shape;61;p14"/>
          <p:cNvPicPr preferRelativeResize="0"/>
          <p:nvPr/>
        </p:nvPicPr>
        <p:blipFill>
          <a:blip r:embed="rId3">
            <a:alphaModFix/>
          </a:blip>
          <a:stretch>
            <a:fillRect/>
          </a:stretch>
        </p:blipFill>
        <p:spPr>
          <a:xfrm>
            <a:off x="614175" y="1994525"/>
            <a:ext cx="895650" cy="448350"/>
          </a:xfrm>
          <a:prstGeom prst="rect">
            <a:avLst/>
          </a:prstGeom>
          <a:noFill/>
          <a:ln>
            <a:noFill/>
          </a:ln>
        </p:spPr>
      </p:pic>
      <p:pic>
        <p:nvPicPr>
          <p:cNvPr id="62" name="Google Shape;62;p14"/>
          <p:cNvPicPr preferRelativeResize="0"/>
          <p:nvPr/>
        </p:nvPicPr>
        <p:blipFill>
          <a:blip r:embed="rId3">
            <a:alphaModFix/>
          </a:blip>
          <a:stretch>
            <a:fillRect/>
          </a:stretch>
        </p:blipFill>
        <p:spPr>
          <a:xfrm>
            <a:off x="614175" y="1103525"/>
            <a:ext cx="895650" cy="448350"/>
          </a:xfrm>
          <a:prstGeom prst="rect">
            <a:avLst/>
          </a:prstGeom>
          <a:noFill/>
          <a:ln>
            <a:noFill/>
          </a:ln>
        </p:spPr>
      </p:pic>
      <p:sp>
        <p:nvSpPr>
          <p:cNvPr id="63" name="Google Shape;63;p14"/>
          <p:cNvSpPr txBox="1"/>
          <p:nvPr/>
        </p:nvSpPr>
        <p:spPr>
          <a:xfrm>
            <a:off x="0" y="0"/>
            <a:ext cx="2124000" cy="32760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GB">
                <a:latin typeface="Great Vibes"/>
                <a:ea typeface="Great Vibes"/>
                <a:cs typeface="Great Vibes"/>
                <a:sym typeface="Great Vibes"/>
              </a:rPr>
              <a:t>Client</a:t>
            </a:r>
            <a:endParaRPr>
              <a:latin typeface="Great Vibes"/>
              <a:ea typeface="Great Vibes"/>
              <a:cs typeface="Great Vibes"/>
              <a:sym typeface="Great Vibes"/>
            </a:endParaRPr>
          </a:p>
          <a:p>
            <a:pPr indent="0" lvl="0" marL="0" rtl="0" algn="ctr">
              <a:spcBef>
                <a:spcPts val="0"/>
              </a:spcBef>
              <a:spcAft>
                <a:spcPts val="0"/>
              </a:spcAft>
              <a:buNone/>
            </a:pPr>
            <a:r>
              <a:t/>
            </a:r>
            <a:endParaRPr sz="800">
              <a:latin typeface="Calibri"/>
              <a:ea typeface="Calibri"/>
              <a:cs typeface="Calibri"/>
              <a:sym typeface="Calibri"/>
            </a:endParaRPr>
          </a:p>
          <a:p>
            <a:pPr indent="0" lvl="0" marL="0" rtl="0" algn="ctr">
              <a:spcBef>
                <a:spcPts val="0"/>
              </a:spcBef>
              <a:spcAft>
                <a:spcPts val="0"/>
              </a:spcAft>
              <a:buNone/>
            </a:pPr>
            <a:r>
              <a:rPr lang="en-GB" sz="800">
                <a:latin typeface="Calibri"/>
                <a:ea typeface="Calibri"/>
                <a:cs typeface="Calibri"/>
                <a:sym typeface="Calibri"/>
              </a:rPr>
              <a:t>A party of suited foreign businessmen are celebrating what seems to have been a big success from earlier in the day</a:t>
            </a:r>
            <a:r>
              <a:rPr lang="en-GB" sz="800">
                <a:latin typeface="Calibri"/>
                <a:ea typeface="Calibri"/>
                <a:cs typeface="Calibri"/>
                <a:sym typeface="Calibri"/>
              </a:rPr>
              <a:t>. T</a:t>
            </a:r>
            <a:r>
              <a:rPr lang="en-GB" sz="800">
                <a:latin typeface="Calibri"/>
                <a:ea typeface="Calibri"/>
                <a:cs typeface="Calibri"/>
                <a:sym typeface="Calibri"/>
              </a:rPr>
              <a:t>hey don't speak great English but used a translation app to ask for a companion each.</a:t>
            </a:r>
            <a:endParaRPr sz="800">
              <a:latin typeface="Calibri"/>
              <a:ea typeface="Calibri"/>
              <a:cs typeface="Calibri"/>
              <a:sym typeface="Calibri"/>
            </a:endParaRPr>
          </a:p>
          <a:p>
            <a:pPr indent="0" lvl="0" marL="0" rtl="0" algn="ctr">
              <a:spcBef>
                <a:spcPts val="0"/>
              </a:spcBef>
              <a:spcAft>
                <a:spcPts val="0"/>
              </a:spcAft>
              <a:buNone/>
            </a:pPr>
            <a:r>
              <a:t/>
            </a:r>
            <a:endParaRPr>
              <a:latin typeface="Great Vibes"/>
              <a:ea typeface="Great Vibes"/>
              <a:cs typeface="Great Vibes"/>
              <a:sym typeface="Great Vibes"/>
            </a:endParaRPr>
          </a:p>
          <a:p>
            <a:pPr indent="0" lvl="0" marL="0" rtl="0" algn="ctr">
              <a:spcBef>
                <a:spcPts val="0"/>
              </a:spcBef>
              <a:spcAft>
                <a:spcPts val="0"/>
              </a:spcAft>
              <a:buNone/>
            </a:pPr>
            <a:r>
              <a:t/>
            </a:r>
            <a:endParaRPr>
              <a:latin typeface="Great Vibes"/>
              <a:ea typeface="Great Vibes"/>
              <a:cs typeface="Great Vibes"/>
              <a:sym typeface="Great Vibes"/>
            </a:endParaRPr>
          </a:p>
          <a:p>
            <a:pPr indent="0" lvl="0" marL="0" rtl="0" algn="ctr">
              <a:spcBef>
                <a:spcPts val="0"/>
              </a:spcBef>
              <a:spcAft>
                <a:spcPts val="0"/>
              </a:spcAft>
              <a:buNone/>
            </a:pPr>
            <a:r>
              <a:rPr lang="en-GB">
                <a:latin typeface="Great Vibes"/>
                <a:ea typeface="Great Vibes"/>
                <a:cs typeface="Great Vibes"/>
                <a:sym typeface="Great Vibes"/>
              </a:rPr>
              <a:t>Companion</a:t>
            </a:r>
            <a:endParaRPr>
              <a:latin typeface="Great Vibes"/>
              <a:ea typeface="Great Vibes"/>
              <a:cs typeface="Great Vibes"/>
              <a:sym typeface="Great Vibes"/>
            </a:endParaRPr>
          </a:p>
          <a:p>
            <a:pPr indent="0" lvl="0" marL="0" rtl="0" algn="ctr">
              <a:spcBef>
                <a:spcPts val="0"/>
              </a:spcBef>
              <a:spcAft>
                <a:spcPts val="0"/>
              </a:spcAft>
              <a:buNone/>
            </a:pPr>
            <a:r>
              <a:t/>
            </a:r>
            <a:endParaRPr sz="800">
              <a:solidFill>
                <a:schemeClr val="dk1"/>
              </a:solidFill>
              <a:latin typeface="Calibri"/>
              <a:ea typeface="Calibri"/>
              <a:cs typeface="Calibri"/>
              <a:sym typeface="Calibri"/>
            </a:endParaRPr>
          </a:p>
          <a:p>
            <a:pPr indent="0" lvl="0" marL="0" rtl="0" algn="ctr">
              <a:spcBef>
                <a:spcPts val="0"/>
              </a:spcBef>
              <a:spcAft>
                <a:spcPts val="0"/>
              </a:spcAft>
              <a:buNone/>
            </a:pPr>
            <a:r>
              <a:rPr lang="en-GB" sz="800">
                <a:solidFill>
                  <a:schemeClr val="dk1"/>
                </a:solidFill>
                <a:latin typeface="Calibri"/>
                <a:ea typeface="Calibri"/>
                <a:cs typeface="Calibri"/>
                <a:sym typeface="Calibri"/>
              </a:rPr>
              <a:t>Madam’s choice of five companions</a:t>
            </a:r>
            <a:endParaRPr>
              <a:latin typeface="Great Vibes"/>
              <a:ea typeface="Great Vibes"/>
              <a:cs typeface="Great Vibes"/>
              <a:sym typeface="Great Vibes"/>
            </a:endParaRPr>
          </a:p>
          <a:p>
            <a:pPr indent="0" lvl="0" marL="0" rtl="0" algn="ctr">
              <a:spcBef>
                <a:spcPts val="0"/>
              </a:spcBef>
              <a:spcAft>
                <a:spcPts val="0"/>
              </a:spcAft>
              <a:buNone/>
            </a:pPr>
            <a:r>
              <a:t/>
            </a:r>
            <a:endParaRPr>
              <a:latin typeface="Great Vibes"/>
              <a:ea typeface="Great Vibes"/>
              <a:cs typeface="Great Vibes"/>
              <a:sym typeface="Great Vibes"/>
            </a:endParaRPr>
          </a:p>
          <a:p>
            <a:pPr indent="0" lvl="0" marL="0" rtl="0" algn="ctr">
              <a:spcBef>
                <a:spcPts val="0"/>
              </a:spcBef>
              <a:spcAft>
                <a:spcPts val="0"/>
              </a:spcAft>
              <a:buNone/>
            </a:pPr>
            <a:r>
              <a:t/>
            </a:r>
            <a:endParaRPr>
              <a:latin typeface="Great Vibes"/>
              <a:ea typeface="Great Vibes"/>
              <a:cs typeface="Great Vibes"/>
              <a:sym typeface="Great Vibes"/>
            </a:endParaRPr>
          </a:p>
          <a:p>
            <a:pPr indent="0" lvl="0" marL="0" rtl="0" algn="ctr">
              <a:spcBef>
                <a:spcPts val="0"/>
              </a:spcBef>
              <a:spcAft>
                <a:spcPts val="0"/>
              </a:spcAft>
              <a:buNone/>
            </a:pPr>
            <a:r>
              <a:rPr lang="en-GB">
                <a:latin typeface="Great Vibes"/>
                <a:ea typeface="Great Vibes"/>
                <a:cs typeface="Great Vibes"/>
                <a:sym typeface="Great Vibes"/>
              </a:rPr>
              <a:t>Date</a:t>
            </a:r>
            <a:endParaRPr>
              <a:latin typeface="Great Vibes"/>
              <a:ea typeface="Great Vibes"/>
              <a:cs typeface="Great Vibes"/>
              <a:sym typeface="Great Vibes"/>
            </a:endParaRPr>
          </a:p>
          <a:p>
            <a:pPr indent="0" lvl="0" marL="0" rtl="0" algn="ctr">
              <a:spcBef>
                <a:spcPts val="0"/>
              </a:spcBef>
              <a:spcAft>
                <a:spcPts val="0"/>
              </a:spcAft>
              <a:buNone/>
            </a:pPr>
            <a:r>
              <a:t/>
            </a:r>
            <a:endParaRPr sz="800">
              <a:solidFill>
                <a:schemeClr val="dk1"/>
              </a:solidFill>
              <a:latin typeface="Calibri"/>
              <a:ea typeface="Calibri"/>
              <a:cs typeface="Calibri"/>
              <a:sym typeface="Calibri"/>
            </a:endParaRPr>
          </a:p>
          <a:p>
            <a:pPr indent="0" lvl="0" marL="0" rtl="0" algn="ctr">
              <a:spcBef>
                <a:spcPts val="0"/>
              </a:spcBef>
              <a:spcAft>
                <a:spcPts val="0"/>
              </a:spcAft>
              <a:buNone/>
            </a:pPr>
            <a:r>
              <a:rPr lang="en-GB" sz="800">
                <a:solidFill>
                  <a:schemeClr val="dk1"/>
                </a:solidFill>
                <a:latin typeface="Calibri"/>
                <a:ea typeface="Calibri"/>
                <a:cs typeface="Calibri"/>
                <a:sym typeface="Calibri"/>
              </a:rPr>
              <a:t>Once alone, the cocaine comes out and the party really gets started. They offer to share with the companions and only some accept.</a:t>
            </a:r>
            <a:endParaRPr>
              <a:latin typeface="Great Vibes"/>
              <a:ea typeface="Great Vibes"/>
              <a:cs typeface="Great Vibes"/>
              <a:sym typeface="Great Vibes"/>
            </a:endParaRPr>
          </a:p>
        </p:txBody>
      </p:sp>
      <p:sp>
        <p:nvSpPr>
          <p:cNvPr id="64" name="Google Shape;64;p14"/>
          <p:cNvSpPr txBox="1"/>
          <p:nvPr/>
        </p:nvSpPr>
        <p:spPr>
          <a:xfrm>
            <a:off x="0" y="0"/>
            <a:ext cx="342300" cy="416700"/>
          </a:xfrm>
          <a:prstGeom prst="rect">
            <a:avLst/>
          </a:prstGeom>
          <a:noFill/>
          <a:ln>
            <a:noFill/>
          </a:ln>
        </p:spPr>
        <p:txBody>
          <a:bodyPr anchorCtr="0" anchor="t" bIns="91425" lIns="91425" spcFirstLastPara="1" rIns="91425" wrap="square" tIns="91425">
            <a:noAutofit/>
          </a:bodyPr>
          <a:lstStyle/>
          <a:p>
            <a:pPr indent="0" lvl="0" marL="0" rtl="0" algn="ctr">
              <a:lnSpc>
                <a:spcPct val="75000"/>
              </a:lnSpc>
              <a:spcBef>
                <a:spcPts val="0"/>
              </a:spcBef>
              <a:spcAft>
                <a:spcPts val="0"/>
              </a:spcAft>
              <a:buNone/>
            </a:pPr>
            <a:r>
              <a:rPr b="1" lang="en-GB">
                <a:latin typeface="Great Vibes"/>
                <a:ea typeface="Great Vibes"/>
                <a:cs typeface="Great Vibes"/>
                <a:sym typeface="Great Vibes"/>
              </a:rPr>
              <a:t>A</a:t>
            </a:r>
            <a:br>
              <a:rPr b="1" lang="en-GB">
                <a:latin typeface="Great Vibes"/>
                <a:ea typeface="Great Vibes"/>
                <a:cs typeface="Great Vibes"/>
                <a:sym typeface="Great Vibes"/>
              </a:rPr>
            </a:br>
            <a:r>
              <a:rPr b="1" lang="en-GB">
                <a:latin typeface="Great Vibes"/>
                <a:ea typeface="Great Vibes"/>
                <a:cs typeface="Great Vibes"/>
                <a:sym typeface="Great Vibes"/>
              </a:rPr>
              <a:t>♠</a:t>
            </a:r>
            <a:endParaRPr b="1">
              <a:latin typeface="Great Vibes"/>
              <a:ea typeface="Great Vibes"/>
              <a:cs typeface="Great Vibes"/>
              <a:sym typeface="Great Vibes"/>
            </a:endParaRPr>
          </a:p>
        </p:txBody>
      </p:sp>
      <p:sp>
        <p:nvSpPr>
          <p:cNvPr id="65" name="Google Shape;65;p14"/>
          <p:cNvSpPr txBox="1"/>
          <p:nvPr/>
        </p:nvSpPr>
        <p:spPr>
          <a:xfrm>
            <a:off x="1781700" y="0"/>
            <a:ext cx="342300" cy="416700"/>
          </a:xfrm>
          <a:prstGeom prst="rect">
            <a:avLst/>
          </a:prstGeom>
          <a:noFill/>
          <a:ln>
            <a:noFill/>
          </a:ln>
        </p:spPr>
        <p:txBody>
          <a:bodyPr anchorCtr="0" anchor="t" bIns="91425" lIns="91425" spcFirstLastPara="1" rIns="91425" wrap="square" tIns="91425">
            <a:noAutofit/>
          </a:bodyPr>
          <a:lstStyle/>
          <a:p>
            <a:pPr indent="0" lvl="0" marL="0" rtl="0" algn="ctr">
              <a:lnSpc>
                <a:spcPct val="75000"/>
              </a:lnSpc>
              <a:spcBef>
                <a:spcPts val="0"/>
              </a:spcBef>
              <a:spcAft>
                <a:spcPts val="0"/>
              </a:spcAft>
              <a:buNone/>
            </a:pPr>
            <a:r>
              <a:rPr b="1" lang="en-GB">
                <a:latin typeface="Great Vibes"/>
                <a:ea typeface="Great Vibes"/>
                <a:cs typeface="Great Vibes"/>
                <a:sym typeface="Great Vibes"/>
              </a:rPr>
              <a:t>A</a:t>
            </a:r>
            <a:br>
              <a:rPr b="1" lang="en-GB">
                <a:latin typeface="Great Vibes"/>
                <a:ea typeface="Great Vibes"/>
                <a:cs typeface="Great Vibes"/>
                <a:sym typeface="Great Vibes"/>
              </a:rPr>
            </a:br>
            <a:r>
              <a:rPr b="1" lang="en-GB">
                <a:latin typeface="Great Vibes"/>
                <a:ea typeface="Great Vibes"/>
                <a:cs typeface="Great Vibes"/>
                <a:sym typeface="Great Vibes"/>
              </a:rPr>
              <a:t>♠</a:t>
            </a:r>
            <a:endParaRPr b="1">
              <a:latin typeface="Great Vibes"/>
              <a:ea typeface="Great Vibes"/>
              <a:cs typeface="Great Vibes"/>
              <a:sym typeface="Great Vibes"/>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gradFill>
          <a:gsLst>
            <a:gs pos="0">
              <a:schemeClr val="lt1"/>
            </a:gs>
            <a:gs pos="28000">
              <a:srgbClr val="999999"/>
            </a:gs>
            <a:gs pos="100000">
              <a:srgbClr val="434343"/>
            </a:gs>
          </a:gsLst>
          <a:lin ang="16200038" scaled="0"/>
        </a:gradFill>
      </p:bgPr>
    </p:bg>
    <p:spTree>
      <p:nvGrpSpPr>
        <p:cNvPr id="224" name="Shape 224"/>
        <p:cNvGrpSpPr/>
        <p:nvPr/>
      </p:nvGrpSpPr>
      <p:grpSpPr>
        <a:xfrm>
          <a:off x="0" y="0"/>
          <a:ext cx="0" cy="0"/>
          <a:chOff x="0" y="0"/>
          <a:chExt cx="0" cy="0"/>
        </a:xfrm>
      </p:grpSpPr>
      <p:pic>
        <p:nvPicPr>
          <p:cNvPr id="225" name="Google Shape;225;p32"/>
          <p:cNvPicPr preferRelativeResize="0"/>
          <p:nvPr/>
        </p:nvPicPr>
        <p:blipFill>
          <a:blip r:embed="rId3">
            <a:alphaModFix/>
          </a:blip>
          <a:stretch>
            <a:fillRect/>
          </a:stretch>
        </p:blipFill>
        <p:spPr>
          <a:xfrm>
            <a:off x="614175" y="1868950"/>
            <a:ext cx="895650" cy="448350"/>
          </a:xfrm>
          <a:prstGeom prst="rect">
            <a:avLst/>
          </a:prstGeom>
          <a:noFill/>
          <a:ln>
            <a:noFill/>
          </a:ln>
        </p:spPr>
      </p:pic>
      <p:pic>
        <p:nvPicPr>
          <p:cNvPr id="226" name="Google Shape;226;p32"/>
          <p:cNvPicPr preferRelativeResize="0"/>
          <p:nvPr/>
        </p:nvPicPr>
        <p:blipFill>
          <a:blip r:embed="rId3">
            <a:alphaModFix/>
          </a:blip>
          <a:stretch>
            <a:fillRect/>
          </a:stretch>
        </p:blipFill>
        <p:spPr>
          <a:xfrm>
            <a:off x="614175" y="977975"/>
            <a:ext cx="895650" cy="448350"/>
          </a:xfrm>
          <a:prstGeom prst="rect">
            <a:avLst/>
          </a:prstGeom>
          <a:noFill/>
          <a:ln>
            <a:noFill/>
          </a:ln>
        </p:spPr>
      </p:pic>
      <p:sp>
        <p:nvSpPr>
          <p:cNvPr id="227" name="Google Shape;227;p32"/>
          <p:cNvSpPr txBox="1"/>
          <p:nvPr/>
        </p:nvSpPr>
        <p:spPr>
          <a:xfrm>
            <a:off x="0" y="0"/>
            <a:ext cx="342300" cy="416700"/>
          </a:xfrm>
          <a:prstGeom prst="rect">
            <a:avLst/>
          </a:prstGeom>
          <a:noFill/>
          <a:ln>
            <a:noFill/>
          </a:ln>
        </p:spPr>
        <p:txBody>
          <a:bodyPr anchorCtr="0" anchor="t" bIns="91425" lIns="91425" spcFirstLastPara="1" rIns="91425" wrap="square" tIns="91425">
            <a:noAutofit/>
          </a:bodyPr>
          <a:lstStyle/>
          <a:p>
            <a:pPr indent="0" lvl="0" marL="0" rtl="0" algn="ctr">
              <a:lnSpc>
                <a:spcPct val="75000"/>
              </a:lnSpc>
              <a:spcBef>
                <a:spcPts val="0"/>
              </a:spcBef>
              <a:spcAft>
                <a:spcPts val="0"/>
              </a:spcAft>
              <a:buNone/>
            </a:pPr>
            <a:r>
              <a:rPr b="1" lang="en-GB">
                <a:solidFill>
                  <a:srgbClr val="980000"/>
                </a:solidFill>
                <a:latin typeface="Great Vibes"/>
                <a:ea typeface="Great Vibes"/>
                <a:cs typeface="Great Vibes"/>
                <a:sym typeface="Great Vibes"/>
              </a:rPr>
              <a:t>6</a:t>
            </a:r>
            <a:br>
              <a:rPr lang="en-GB">
                <a:latin typeface="Great Vibes"/>
                <a:ea typeface="Great Vibes"/>
                <a:cs typeface="Great Vibes"/>
                <a:sym typeface="Great Vibes"/>
              </a:rPr>
            </a:br>
            <a:r>
              <a:rPr b="1" lang="en-GB">
                <a:solidFill>
                  <a:srgbClr val="980000"/>
                </a:solidFill>
                <a:latin typeface="Great Vibes"/>
                <a:ea typeface="Great Vibes"/>
                <a:cs typeface="Great Vibes"/>
                <a:sym typeface="Great Vibes"/>
              </a:rPr>
              <a:t>♦</a:t>
            </a:r>
            <a:endParaRPr b="1">
              <a:solidFill>
                <a:srgbClr val="980000"/>
              </a:solidFill>
              <a:latin typeface="Great Vibes"/>
              <a:ea typeface="Great Vibes"/>
              <a:cs typeface="Great Vibes"/>
              <a:sym typeface="Great Vibes"/>
            </a:endParaRPr>
          </a:p>
        </p:txBody>
      </p:sp>
      <p:sp>
        <p:nvSpPr>
          <p:cNvPr id="228" name="Google Shape;228;p32"/>
          <p:cNvSpPr txBox="1"/>
          <p:nvPr/>
        </p:nvSpPr>
        <p:spPr>
          <a:xfrm>
            <a:off x="1781700" y="0"/>
            <a:ext cx="342300" cy="416700"/>
          </a:xfrm>
          <a:prstGeom prst="rect">
            <a:avLst/>
          </a:prstGeom>
          <a:noFill/>
          <a:ln>
            <a:noFill/>
          </a:ln>
        </p:spPr>
        <p:txBody>
          <a:bodyPr anchorCtr="0" anchor="t" bIns="91425" lIns="91425" spcFirstLastPara="1" rIns="91425" wrap="square" tIns="91425">
            <a:noAutofit/>
          </a:bodyPr>
          <a:lstStyle/>
          <a:p>
            <a:pPr indent="0" lvl="0" marL="0" rtl="0" algn="ctr">
              <a:lnSpc>
                <a:spcPct val="75000"/>
              </a:lnSpc>
              <a:spcBef>
                <a:spcPts val="0"/>
              </a:spcBef>
              <a:spcAft>
                <a:spcPts val="0"/>
              </a:spcAft>
              <a:buNone/>
            </a:pPr>
            <a:r>
              <a:rPr b="1" lang="en-GB">
                <a:solidFill>
                  <a:srgbClr val="980000"/>
                </a:solidFill>
                <a:latin typeface="Great Vibes"/>
                <a:ea typeface="Great Vibes"/>
                <a:cs typeface="Great Vibes"/>
                <a:sym typeface="Great Vibes"/>
              </a:rPr>
              <a:t>6</a:t>
            </a:r>
            <a:br>
              <a:rPr lang="en-GB">
                <a:latin typeface="Great Vibes"/>
                <a:ea typeface="Great Vibes"/>
                <a:cs typeface="Great Vibes"/>
                <a:sym typeface="Great Vibes"/>
              </a:rPr>
            </a:br>
            <a:r>
              <a:rPr b="1" lang="en-GB">
                <a:solidFill>
                  <a:srgbClr val="980000"/>
                </a:solidFill>
                <a:latin typeface="Great Vibes"/>
                <a:ea typeface="Great Vibes"/>
                <a:cs typeface="Great Vibes"/>
                <a:sym typeface="Great Vibes"/>
              </a:rPr>
              <a:t>♦</a:t>
            </a:r>
            <a:endParaRPr b="1">
              <a:solidFill>
                <a:srgbClr val="980000"/>
              </a:solidFill>
              <a:latin typeface="Great Vibes"/>
              <a:ea typeface="Great Vibes"/>
              <a:cs typeface="Great Vibes"/>
              <a:sym typeface="Great Vibes"/>
            </a:endParaRPr>
          </a:p>
        </p:txBody>
      </p:sp>
      <p:sp>
        <p:nvSpPr>
          <p:cNvPr id="229" name="Google Shape;229;p32"/>
          <p:cNvSpPr txBox="1"/>
          <p:nvPr/>
        </p:nvSpPr>
        <p:spPr>
          <a:xfrm>
            <a:off x="0" y="0"/>
            <a:ext cx="2124000" cy="32760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GB">
                <a:latin typeface="Great Vibes"/>
                <a:ea typeface="Great Vibes"/>
                <a:cs typeface="Great Vibes"/>
                <a:sym typeface="Great Vibes"/>
              </a:rPr>
              <a:t>Client</a:t>
            </a:r>
            <a:endParaRPr>
              <a:latin typeface="Great Vibes"/>
              <a:ea typeface="Great Vibes"/>
              <a:cs typeface="Great Vibes"/>
              <a:sym typeface="Great Vibes"/>
            </a:endParaRPr>
          </a:p>
          <a:p>
            <a:pPr indent="0" lvl="0" marL="0" rtl="0" algn="ctr">
              <a:spcBef>
                <a:spcPts val="0"/>
              </a:spcBef>
              <a:spcAft>
                <a:spcPts val="0"/>
              </a:spcAft>
              <a:buNone/>
            </a:pPr>
            <a:r>
              <a:t/>
            </a:r>
            <a:endParaRPr sz="800">
              <a:latin typeface="Calibri"/>
              <a:ea typeface="Calibri"/>
              <a:cs typeface="Calibri"/>
              <a:sym typeface="Calibri"/>
            </a:endParaRPr>
          </a:p>
          <a:p>
            <a:pPr indent="0" lvl="0" marL="0" rtl="0" algn="ctr">
              <a:spcBef>
                <a:spcPts val="0"/>
              </a:spcBef>
              <a:spcAft>
                <a:spcPts val="0"/>
              </a:spcAft>
              <a:buNone/>
            </a:pPr>
            <a:r>
              <a:rPr lang="en-GB" sz="800">
                <a:latin typeface="Calibri"/>
                <a:ea typeface="Calibri"/>
                <a:cs typeface="Calibri"/>
                <a:sym typeface="Calibri"/>
              </a:rPr>
              <a:t>This regular smells of soap, eagerness, and testosterone. Seems pleasant enough, though.</a:t>
            </a:r>
            <a:endParaRPr sz="800">
              <a:latin typeface="Calibri"/>
              <a:ea typeface="Calibri"/>
              <a:cs typeface="Calibri"/>
              <a:sym typeface="Calibri"/>
            </a:endParaRPr>
          </a:p>
          <a:p>
            <a:pPr indent="0" lvl="0" marL="0" rtl="0" algn="ctr">
              <a:spcBef>
                <a:spcPts val="0"/>
              </a:spcBef>
              <a:spcAft>
                <a:spcPts val="0"/>
              </a:spcAft>
              <a:buNone/>
            </a:pPr>
            <a:r>
              <a:t/>
            </a:r>
            <a:endParaRPr>
              <a:latin typeface="Great Vibes"/>
              <a:ea typeface="Great Vibes"/>
              <a:cs typeface="Great Vibes"/>
              <a:sym typeface="Great Vibes"/>
            </a:endParaRPr>
          </a:p>
          <a:p>
            <a:pPr indent="0" lvl="0" marL="0" rtl="0" algn="ctr">
              <a:spcBef>
                <a:spcPts val="0"/>
              </a:spcBef>
              <a:spcAft>
                <a:spcPts val="0"/>
              </a:spcAft>
              <a:buNone/>
            </a:pPr>
            <a:r>
              <a:t/>
            </a:r>
            <a:endParaRPr>
              <a:latin typeface="Great Vibes"/>
              <a:ea typeface="Great Vibes"/>
              <a:cs typeface="Great Vibes"/>
              <a:sym typeface="Great Vibes"/>
            </a:endParaRPr>
          </a:p>
          <a:p>
            <a:pPr indent="0" lvl="0" marL="0" rtl="0" algn="ctr">
              <a:spcBef>
                <a:spcPts val="0"/>
              </a:spcBef>
              <a:spcAft>
                <a:spcPts val="0"/>
              </a:spcAft>
              <a:buNone/>
            </a:pPr>
            <a:r>
              <a:rPr lang="en-GB">
                <a:latin typeface="Great Vibes"/>
                <a:ea typeface="Great Vibes"/>
                <a:cs typeface="Great Vibes"/>
                <a:sym typeface="Great Vibes"/>
              </a:rPr>
              <a:t>Companion</a:t>
            </a:r>
            <a:endParaRPr>
              <a:latin typeface="Great Vibes"/>
              <a:ea typeface="Great Vibes"/>
              <a:cs typeface="Great Vibes"/>
              <a:sym typeface="Great Vibes"/>
            </a:endParaRPr>
          </a:p>
          <a:p>
            <a:pPr indent="0" lvl="0" marL="0" rtl="0" algn="ctr">
              <a:spcBef>
                <a:spcPts val="0"/>
              </a:spcBef>
              <a:spcAft>
                <a:spcPts val="0"/>
              </a:spcAft>
              <a:buNone/>
            </a:pPr>
            <a:r>
              <a:t/>
            </a:r>
            <a:endParaRPr sz="800">
              <a:solidFill>
                <a:schemeClr val="dk1"/>
              </a:solidFill>
              <a:latin typeface="Calibri"/>
              <a:ea typeface="Calibri"/>
              <a:cs typeface="Calibri"/>
              <a:sym typeface="Calibri"/>
            </a:endParaRPr>
          </a:p>
          <a:p>
            <a:pPr indent="0" lvl="0" marL="0" rtl="0" algn="ctr">
              <a:spcBef>
                <a:spcPts val="0"/>
              </a:spcBef>
              <a:spcAft>
                <a:spcPts val="0"/>
              </a:spcAft>
              <a:buNone/>
            </a:pPr>
            <a:r>
              <a:rPr lang="en-GB" sz="800">
                <a:solidFill>
                  <a:schemeClr val="dk1"/>
                </a:solidFill>
                <a:latin typeface="Calibri"/>
                <a:ea typeface="Calibri"/>
                <a:cs typeface="Calibri"/>
                <a:sym typeface="Calibri"/>
              </a:rPr>
              <a:t>The Investor</a:t>
            </a:r>
            <a:endParaRPr>
              <a:latin typeface="Great Vibes"/>
              <a:ea typeface="Great Vibes"/>
              <a:cs typeface="Great Vibes"/>
              <a:sym typeface="Great Vibes"/>
            </a:endParaRPr>
          </a:p>
          <a:p>
            <a:pPr indent="0" lvl="0" marL="0" rtl="0" algn="ctr">
              <a:spcBef>
                <a:spcPts val="0"/>
              </a:spcBef>
              <a:spcAft>
                <a:spcPts val="0"/>
              </a:spcAft>
              <a:buNone/>
            </a:pPr>
            <a:r>
              <a:t/>
            </a:r>
            <a:endParaRPr>
              <a:latin typeface="Great Vibes"/>
              <a:ea typeface="Great Vibes"/>
              <a:cs typeface="Great Vibes"/>
              <a:sym typeface="Great Vibes"/>
            </a:endParaRPr>
          </a:p>
          <a:p>
            <a:pPr indent="0" lvl="0" marL="0" rtl="0" algn="ctr">
              <a:spcBef>
                <a:spcPts val="0"/>
              </a:spcBef>
              <a:spcAft>
                <a:spcPts val="0"/>
              </a:spcAft>
              <a:buNone/>
            </a:pPr>
            <a:r>
              <a:t/>
            </a:r>
            <a:endParaRPr>
              <a:latin typeface="Great Vibes"/>
              <a:ea typeface="Great Vibes"/>
              <a:cs typeface="Great Vibes"/>
              <a:sym typeface="Great Vibes"/>
            </a:endParaRPr>
          </a:p>
          <a:p>
            <a:pPr indent="0" lvl="0" marL="0" rtl="0" algn="ctr">
              <a:spcBef>
                <a:spcPts val="0"/>
              </a:spcBef>
              <a:spcAft>
                <a:spcPts val="0"/>
              </a:spcAft>
              <a:buNone/>
            </a:pPr>
            <a:r>
              <a:rPr lang="en-GB">
                <a:latin typeface="Great Vibes"/>
                <a:ea typeface="Great Vibes"/>
                <a:cs typeface="Great Vibes"/>
                <a:sym typeface="Great Vibes"/>
              </a:rPr>
              <a:t>Date</a:t>
            </a:r>
            <a:endParaRPr>
              <a:latin typeface="Great Vibes"/>
              <a:ea typeface="Great Vibes"/>
              <a:cs typeface="Great Vibes"/>
              <a:sym typeface="Great Vibes"/>
            </a:endParaRPr>
          </a:p>
          <a:p>
            <a:pPr indent="0" lvl="0" marL="0" rtl="0" algn="ctr">
              <a:spcBef>
                <a:spcPts val="0"/>
              </a:spcBef>
              <a:spcAft>
                <a:spcPts val="0"/>
              </a:spcAft>
              <a:buNone/>
            </a:pPr>
            <a:r>
              <a:t/>
            </a:r>
            <a:endParaRPr sz="800">
              <a:solidFill>
                <a:schemeClr val="dk1"/>
              </a:solidFill>
              <a:latin typeface="Calibri"/>
              <a:ea typeface="Calibri"/>
              <a:cs typeface="Calibri"/>
              <a:sym typeface="Calibri"/>
            </a:endParaRPr>
          </a:p>
          <a:p>
            <a:pPr indent="0" lvl="0" marL="0" rtl="0" algn="ctr">
              <a:spcBef>
                <a:spcPts val="0"/>
              </a:spcBef>
              <a:spcAft>
                <a:spcPts val="0"/>
              </a:spcAft>
              <a:buNone/>
            </a:pPr>
            <a:r>
              <a:rPr lang="en-GB" sz="800">
                <a:solidFill>
                  <a:schemeClr val="dk1"/>
                </a:solidFill>
                <a:latin typeface="Calibri"/>
                <a:ea typeface="Calibri"/>
                <a:cs typeface="Calibri"/>
                <a:sym typeface="Calibri"/>
              </a:rPr>
              <a:t>He's from the army base and knows the Investor's spouse... and recognizes them, too.</a:t>
            </a:r>
            <a:endParaRPr>
              <a:latin typeface="Great Vibes"/>
              <a:ea typeface="Great Vibes"/>
              <a:cs typeface="Great Vibes"/>
              <a:sym typeface="Great Vibes"/>
            </a:endParaRPr>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gradFill>
          <a:gsLst>
            <a:gs pos="0">
              <a:schemeClr val="lt1"/>
            </a:gs>
            <a:gs pos="28000">
              <a:srgbClr val="999999"/>
            </a:gs>
            <a:gs pos="100000">
              <a:srgbClr val="434343"/>
            </a:gs>
          </a:gsLst>
          <a:lin ang="16200038" scaled="0"/>
        </a:gradFill>
      </p:bgPr>
    </p:bg>
    <p:spTree>
      <p:nvGrpSpPr>
        <p:cNvPr id="233" name="Shape 233"/>
        <p:cNvGrpSpPr/>
        <p:nvPr/>
      </p:nvGrpSpPr>
      <p:grpSpPr>
        <a:xfrm>
          <a:off x="0" y="0"/>
          <a:ext cx="0" cy="0"/>
          <a:chOff x="0" y="0"/>
          <a:chExt cx="0" cy="0"/>
        </a:xfrm>
      </p:grpSpPr>
      <p:pic>
        <p:nvPicPr>
          <p:cNvPr id="234" name="Google Shape;234;p33"/>
          <p:cNvPicPr preferRelativeResize="0"/>
          <p:nvPr/>
        </p:nvPicPr>
        <p:blipFill>
          <a:blip r:embed="rId3">
            <a:alphaModFix/>
          </a:blip>
          <a:stretch>
            <a:fillRect/>
          </a:stretch>
        </p:blipFill>
        <p:spPr>
          <a:xfrm>
            <a:off x="614175" y="1743400"/>
            <a:ext cx="895650" cy="448350"/>
          </a:xfrm>
          <a:prstGeom prst="rect">
            <a:avLst/>
          </a:prstGeom>
          <a:noFill/>
          <a:ln>
            <a:noFill/>
          </a:ln>
        </p:spPr>
      </p:pic>
      <p:pic>
        <p:nvPicPr>
          <p:cNvPr id="235" name="Google Shape;235;p33"/>
          <p:cNvPicPr preferRelativeResize="0"/>
          <p:nvPr/>
        </p:nvPicPr>
        <p:blipFill>
          <a:blip r:embed="rId3">
            <a:alphaModFix/>
          </a:blip>
          <a:stretch>
            <a:fillRect/>
          </a:stretch>
        </p:blipFill>
        <p:spPr>
          <a:xfrm>
            <a:off x="614175" y="869525"/>
            <a:ext cx="895650" cy="448350"/>
          </a:xfrm>
          <a:prstGeom prst="rect">
            <a:avLst/>
          </a:prstGeom>
          <a:noFill/>
          <a:ln>
            <a:noFill/>
          </a:ln>
        </p:spPr>
      </p:pic>
      <p:sp>
        <p:nvSpPr>
          <p:cNvPr id="236" name="Google Shape;236;p33"/>
          <p:cNvSpPr txBox="1"/>
          <p:nvPr/>
        </p:nvSpPr>
        <p:spPr>
          <a:xfrm>
            <a:off x="0" y="0"/>
            <a:ext cx="342300" cy="416700"/>
          </a:xfrm>
          <a:prstGeom prst="rect">
            <a:avLst/>
          </a:prstGeom>
          <a:noFill/>
          <a:ln>
            <a:noFill/>
          </a:ln>
        </p:spPr>
        <p:txBody>
          <a:bodyPr anchorCtr="0" anchor="t" bIns="91425" lIns="91425" spcFirstLastPara="1" rIns="91425" wrap="square" tIns="91425">
            <a:noAutofit/>
          </a:bodyPr>
          <a:lstStyle/>
          <a:p>
            <a:pPr indent="0" lvl="0" marL="0" rtl="0" algn="ctr">
              <a:lnSpc>
                <a:spcPct val="75000"/>
              </a:lnSpc>
              <a:spcBef>
                <a:spcPts val="0"/>
              </a:spcBef>
              <a:spcAft>
                <a:spcPts val="0"/>
              </a:spcAft>
              <a:buNone/>
            </a:pPr>
            <a:r>
              <a:rPr b="1" lang="en-GB">
                <a:solidFill>
                  <a:srgbClr val="980000"/>
                </a:solidFill>
                <a:latin typeface="Great Vibes"/>
                <a:ea typeface="Great Vibes"/>
                <a:cs typeface="Great Vibes"/>
                <a:sym typeface="Great Vibes"/>
              </a:rPr>
              <a:t>7</a:t>
            </a:r>
            <a:br>
              <a:rPr lang="en-GB">
                <a:latin typeface="Great Vibes"/>
                <a:ea typeface="Great Vibes"/>
                <a:cs typeface="Great Vibes"/>
                <a:sym typeface="Great Vibes"/>
              </a:rPr>
            </a:br>
            <a:r>
              <a:rPr b="1" lang="en-GB">
                <a:solidFill>
                  <a:srgbClr val="980000"/>
                </a:solidFill>
                <a:latin typeface="Great Vibes"/>
                <a:ea typeface="Great Vibes"/>
                <a:cs typeface="Great Vibes"/>
                <a:sym typeface="Great Vibes"/>
              </a:rPr>
              <a:t>♦</a:t>
            </a:r>
            <a:endParaRPr b="1">
              <a:solidFill>
                <a:srgbClr val="980000"/>
              </a:solidFill>
              <a:latin typeface="Great Vibes"/>
              <a:ea typeface="Great Vibes"/>
              <a:cs typeface="Great Vibes"/>
              <a:sym typeface="Great Vibes"/>
            </a:endParaRPr>
          </a:p>
        </p:txBody>
      </p:sp>
      <p:sp>
        <p:nvSpPr>
          <p:cNvPr id="237" name="Google Shape;237;p33"/>
          <p:cNvSpPr txBox="1"/>
          <p:nvPr/>
        </p:nvSpPr>
        <p:spPr>
          <a:xfrm>
            <a:off x="1781700" y="0"/>
            <a:ext cx="342300" cy="416700"/>
          </a:xfrm>
          <a:prstGeom prst="rect">
            <a:avLst/>
          </a:prstGeom>
          <a:noFill/>
          <a:ln>
            <a:noFill/>
          </a:ln>
        </p:spPr>
        <p:txBody>
          <a:bodyPr anchorCtr="0" anchor="t" bIns="91425" lIns="91425" spcFirstLastPara="1" rIns="91425" wrap="square" tIns="91425">
            <a:noAutofit/>
          </a:bodyPr>
          <a:lstStyle/>
          <a:p>
            <a:pPr indent="0" lvl="0" marL="0" rtl="0" algn="ctr">
              <a:lnSpc>
                <a:spcPct val="75000"/>
              </a:lnSpc>
              <a:spcBef>
                <a:spcPts val="0"/>
              </a:spcBef>
              <a:spcAft>
                <a:spcPts val="0"/>
              </a:spcAft>
              <a:buNone/>
            </a:pPr>
            <a:r>
              <a:rPr b="1" lang="en-GB">
                <a:solidFill>
                  <a:srgbClr val="980000"/>
                </a:solidFill>
                <a:latin typeface="Great Vibes"/>
                <a:ea typeface="Great Vibes"/>
                <a:cs typeface="Great Vibes"/>
                <a:sym typeface="Great Vibes"/>
              </a:rPr>
              <a:t>7</a:t>
            </a:r>
            <a:br>
              <a:rPr lang="en-GB">
                <a:latin typeface="Great Vibes"/>
                <a:ea typeface="Great Vibes"/>
                <a:cs typeface="Great Vibes"/>
                <a:sym typeface="Great Vibes"/>
              </a:rPr>
            </a:br>
            <a:r>
              <a:rPr b="1" lang="en-GB">
                <a:solidFill>
                  <a:srgbClr val="980000"/>
                </a:solidFill>
                <a:latin typeface="Great Vibes"/>
                <a:ea typeface="Great Vibes"/>
                <a:cs typeface="Great Vibes"/>
                <a:sym typeface="Great Vibes"/>
              </a:rPr>
              <a:t>♦</a:t>
            </a:r>
            <a:endParaRPr b="1">
              <a:solidFill>
                <a:srgbClr val="980000"/>
              </a:solidFill>
              <a:latin typeface="Great Vibes"/>
              <a:ea typeface="Great Vibes"/>
              <a:cs typeface="Great Vibes"/>
              <a:sym typeface="Great Vibes"/>
            </a:endParaRPr>
          </a:p>
        </p:txBody>
      </p:sp>
      <p:sp>
        <p:nvSpPr>
          <p:cNvPr id="238" name="Google Shape;238;p33"/>
          <p:cNvSpPr txBox="1"/>
          <p:nvPr/>
        </p:nvSpPr>
        <p:spPr>
          <a:xfrm>
            <a:off x="0" y="0"/>
            <a:ext cx="2124000" cy="32760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GB">
                <a:latin typeface="Great Vibes"/>
                <a:ea typeface="Great Vibes"/>
                <a:cs typeface="Great Vibes"/>
                <a:sym typeface="Great Vibes"/>
              </a:rPr>
              <a:t>Client</a:t>
            </a:r>
            <a:endParaRPr>
              <a:latin typeface="Great Vibes"/>
              <a:ea typeface="Great Vibes"/>
              <a:cs typeface="Great Vibes"/>
              <a:sym typeface="Great Vibes"/>
            </a:endParaRPr>
          </a:p>
          <a:p>
            <a:pPr indent="0" lvl="0" marL="0" rtl="0" algn="ctr">
              <a:spcBef>
                <a:spcPts val="0"/>
              </a:spcBef>
              <a:spcAft>
                <a:spcPts val="0"/>
              </a:spcAft>
              <a:buNone/>
            </a:pPr>
            <a:r>
              <a:t/>
            </a:r>
            <a:endParaRPr sz="800">
              <a:latin typeface="Calibri"/>
              <a:ea typeface="Calibri"/>
              <a:cs typeface="Calibri"/>
              <a:sym typeface="Calibri"/>
            </a:endParaRPr>
          </a:p>
          <a:p>
            <a:pPr indent="0" lvl="0" marL="0" rtl="0" algn="ctr">
              <a:spcBef>
                <a:spcPts val="0"/>
              </a:spcBef>
              <a:spcAft>
                <a:spcPts val="0"/>
              </a:spcAft>
              <a:buNone/>
            </a:pPr>
            <a:r>
              <a:rPr lang="en-GB" sz="800">
                <a:latin typeface="Calibri"/>
                <a:ea typeface="Calibri"/>
                <a:cs typeface="Calibri"/>
                <a:sym typeface="Calibri"/>
              </a:rPr>
              <a:t>The young man is clean and tidy but clearly from out of town</a:t>
            </a:r>
            <a:endParaRPr sz="800">
              <a:latin typeface="Calibri"/>
              <a:ea typeface="Calibri"/>
              <a:cs typeface="Calibri"/>
              <a:sym typeface="Calibri"/>
            </a:endParaRPr>
          </a:p>
          <a:p>
            <a:pPr indent="0" lvl="0" marL="0" rtl="0" algn="ctr">
              <a:spcBef>
                <a:spcPts val="0"/>
              </a:spcBef>
              <a:spcAft>
                <a:spcPts val="0"/>
              </a:spcAft>
              <a:buNone/>
            </a:pPr>
            <a:r>
              <a:t/>
            </a:r>
            <a:endParaRPr>
              <a:latin typeface="Great Vibes"/>
              <a:ea typeface="Great Vibes"/>
              <a:cs typeface="Great Vibes"/>
              <a:sym typeface="Great Vibes"/>
            </a:endParaRPr>
          </a:p>
          <a:p>
            <a:pPr indent="0" lvl="0" marL="0" rtl="0" algn="ctr">
              <a:spcBef>
                <a:spcPts val="0"/>
              </a:spcBef>
              <a:spcAft>
                <a:spcPts val="0"/>
              </a:spcAft>
              <a:buNone/>
            </a:pPr>
            <a:r>
              <a:t/>
            </a:r>
            <a:endParaRPr>
              <a:latin typeface="Great Vibes"/>
              <a:ea typeface="Great Vibes"/>
              <a:cs typeface="Great Vibes"/>
              <a:sym typeface="Great Vibes"/>
            </a:endParaRPr>
          </a:p>
          <a:p>
            <a:pPr indent="0" lvl="0" marL="0" rtl="0" algn="ctr">
              <a:spcBef>
                <a:spcPts val="0"/>
              </a:spcBef>
              <a:spcAft>
                <a:spcPts val="0"/>
              </a:spcAft>
              <a:buNone/>
            </a:pPr>
            <a:r>
              <a:rPr lang="en-GB">
                <a:latin typeface="Great Vibes"/>
                <a:ea typeface="Great Vibes"/>
                <a:cs typeface="Great Vibes"/>
                <a:sym typeface="Great Vibes"/>
              </a:rPr>
              <a:t>Companion</a:t>
            </a:r>
            <a:endParaRPr>
              <a:latin typeface="Great Vibes"/>
              <a:ea typeface="Great Vibes"/>
              <a:cs typeface="Great Vibes"/>
              <a:sym typeface="Great Vibes"/>
            </a:endParaRPr>
          </a:p>
          <a:p>
            <a:pPr indent="0" lvl="0" marL="0" rtl="0" algn="ctr">
              <a:spcBef>
                <a:spcPts val="0"/>
              </a:spcBef>
              <a:spcAft>
                <a:spcPts val="0"/>
              </a:spcAft>
              <a:buNone/>
            </a:pPr>
            <a:r>
              <a:t/>
            </a:r>
            <a:endParaRPr sz="800">
              <a:solidFill>
                <a:schemeClr val="dk1"/>
              </a:solidFill>
              <a:latin typeface="Calibri"/>
              <a:ea typeface="Calibri"/>
              <a:cs typeface="Calibri"/>
              <a:sym typeface="Calibri"/>
            </a:endParaRPr>
          </a:p>
          <a:p>
            <a:pPr indent="0" lvl="0" marL="0" rtl="0" algn="ctr">
              <a:spcBef>
                <a:spcPts val="0"/>
              </a:spcBef>
              <a:spcAft>
                <a:spcPts val="0"/>
              </a:spcAft>
              <a:buNone/>
            </a:pPr>
            <a:r>
              <a:rPr lang="en-GB" sz="800">
                <a:solidFill>
                  <a:schemeClr val="dk1"/>
                </a:solidFill>
                <a:latin typeface="Calibri"/>
                <a:ea typeface="Calibri"/>
                <a:cs typeface="Calibri"/>
                <a:sym typeface="Calibri"/>
              </a:rPr>
              <a:t>Madam’s choice</a:t>
            </a:r>
            <a:endParaRPr>
              <a:latin typeface="Great Vibes"/>
              <a:ea typeface="Great Vibes"/>
              <a:cs typeface="Great Vibes"/>
              <a:sym typeface="Great Vibes"/>
            </a:endParaRPr>
          </a:p>
          <a:p>
            <a:pPr indent="0" lvl="0" marL="0" rtl="0" algn="ctr">
              <a:spcBef>
                <a:spcPts val="0"/>
              </a:spcBef>
              <a:spcAft>
                <a:spcPts val="0"/>
              </a:spcAft>
              <a:buNone/>
            </a:pPr>
            <a:r>
              <a:t/>
            </a:r>
            <a:endParaRPr>
              <a:latin typeface="Great Vibes"/>
              <a:ea typeface="Great Vibes"/>
              <a:cs typeface="Great Vibes"/>
              <a:sym typeface="Great Vibes"/>
            </a:endParaRPr>
          </a:p>
          <a:p>
            <a:pPr indent="0" lvl="0" marL="0" rtl="0" algn="ctr">
              <a:spcBef>
                <a:spcPts val="0"/>
              </a:spcBef>
              <a:spcAft>
                <a:spcPts val="0"/>
              </a:spcAft>
              <a:buNone/>
            </a:pPr>
            <a:r>
              <a:t/>
            </a:r>
            <a:endParaRPr>
              <a:latin typeface="Great Vibes"/>
              <a:ea typeface="Great Vibes"/>
              <a:cs typeface="Great Vibes"/>
              <a:sym typeface="Great Vibes"/>
            </a:endParaRPr>
          </a:p>
          <a:p>
            <a:pPr indent="0" lvl="0" marL="0" rtl="0" algn="ctr">
              <a:spcBef>
                <a:spcPts val="0"/>
              </a:spcBef>
              <a:spcAft>
                <a:spcPts val="0"/>
              </a:spcAft>
              <a:buNone/>
            </a:pPr>
            <a:r>
              <a:rPr lang="en-GB">
                <a:latin typeface="Great Vibes"/>
                <a:ea typeface="Great Vibes"/>
                <a:cs typeface="Great Vibes"/>
                <a:sym typeface="Great Vibes"/>
              </a:rPr>
              <a:t>Date</a:t>
            </a:r>
            <a:endParaRPr>
              <a:latin typeface="Great Vibes"/>
              <a:ea typeface="Great Vibes"/>
              <a:cs typeface="Great Vibes"/>
              <a:sym typeface="Great Vibes"/>
            </a:endParaRPr>
          </a:p>
          <a:p>
            <a:pPr indent="0" lvl="0" marL="0" rtl="0" algn="ctr">
              <a:spcBef>
                <a:spcPts val="0"/>
              </a:spcBef>
              <a:spcAft>
                <a:spcPts val="0"/>
              </a:spcAft>
              <a:buNone/>
            </a:pPr>
            <a:r>
              <a:t/>
            </a:r>
            <a:endParaRPr sz="800">
              <a:solidFill>
                <a:schemeClr val="dk1"/>
              </a:solidFill>
              <a:latin typeface="Calibri"/>
              <a:ea typeface="Calibri"/>
              <a:cs typeface="Calibri"/>
              <a:sym typeface="Calibri"/>
            </a:endParaRPr>
          </a:p>
          <a:p>
            <a:pPr indent="0" lvl="0" marL="0" rtl="0" algn="ctr">
              <a:spcBef>
                <a:spcPts val="0"/>
              </a:spcBef>
              <a:spcAft>
                <a:spcPts val="0"/>
              </a:spcAft>
              <a:buNone/>
            </a:pPr>
            <a:r>
              <a:rPr lang="en-GB" sz="800">
                <a:solidFill>
                  <a:schemeClr val="dk1"/>
                </a:solidFill>
                <a:latin typeface="Calibri"/>
                <a:ea typeface="Calibri"/>
                <a:cs typeface="Calibri"/>
                <a:sym typeface="Calibri"/>
              </a:rPr>
              <a:t>He wants to play strip poker, but is terrible at it, so you let him win. Afterwards, he gives you his phone number and asks you to give him a call sometime.</a:t>
            </a:r>
            <a:endParaRPr>
              <a:latin typeface="Great Vibes"/>
              <a:ea typeface="Great Vibes"/>
              <a:cs typeface="Great Vibes"/>
              <a:sym typeface="Great Vibes"/>
            </a:endParaRPr>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gradFill>
          <a:gsLst>
            <a:gs pos="0">
              <a:schemeClr val="lt1"/>
            </a:gs>
            <a:gs pos="28000">
              <a:srgbClr val="999999"/>
            </a:gs>
            <a:gs pos="100000">
              <a:srgbClr val="434343"/>
            </a:gs>
          </a:gsLst>
          <a:lin ang="16200038" scaled="0"/>
        </a:gradFill>
      </p:bgPr>
    </p:bg>
    <p:spTree>
      <p:nvGrpSpPr>
        <p:cNvPr id="242" name="Shape 242"/>
        <p:cNvGrpSpPr/>
        <p:nvPr/>
      </p:nvGrpSpPr>
      <p:grpSpPr>
        <a:xfrm>
          <a:off x="0" y="0"/>
          <a:ext cx="0" cy="0"/>
          <a:chOff x="0" y="0"/>
          <a:chExt cx="0" cy="0"/>
        </a:xfrm>
      </p:grpSpPr>
      <p:pic>
        <p:nvPicPr>
          <p:cNvPr id="243" name="Google Shape;243;p34"/>
          <p:cNvPicPr preferRelativeResize="0"/>
          <p:nvPr/>
        </p:nvPicPr>
        <p:blipFill>
          <a:blip r:embed="rId3">
            <a:alphaModFix/>
          </a:blip>
          <a:stretch>
            <a:fillRect/>
          </a:stretch>
        </p:blipFill>
        <p:spPr>
          <a:xfrm>
            <a:off x="614175" y="1994525"/>
            <a:ext cx="895650" cy="448350"/>
          </a:xfrm>
          <a:prstGeom prst="rect">
            <a:avLst/>
          </a:prstGeom>
          <a:noFill/>
          <a:ln>
            <a:noFill/>
          </a:ln>
        </p:spPr>
      </p:pic>
      <p:pic>
        <p:nvPicPr>
          <p:cNvPr id="244" name="Google Shape;244;p34"/>
          <p:cNvPicPr preferRelativeResize="0"/>
          <p:nvPr/>
        </p:nvPicPr>
        <p:blipFill>
          <a:blip r:embed="rId3">
            <a:alphaModFix/>
          </a:blip>
          <a:stretch>
            <a:fillRect/>
          </a:stretch>
        </p:blipFill>
        <p:spPr>
          <a:xfrm>
            <a:off x="614175" y="1103525"/>
            <a:ext cx="895650" cy="448350"/>
          </a:xfrm>
          <a:prstGeom prst="rect">
            <a:avLst/>
          </a:prstGeom>
          <a:noFill/>
          <a:ln>
            <a:noFill/>
          </a:ln>
        </p:spPr>
      </p:pic>
      <p:sp>
        <p:nvSpPr>
          <p:cNvPr id="245" name="Google Shape;245;p34"/>
          <p:cNvSpPr txBox="1"/>
          <p:nvPr/>
        </p:nvSpPr>
        <p:spPr>
          <a:xfrm>
            <a:off x="0" y="0"/>
            <a:ext cx="2124000" cy="32760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GB">
                <a:latin typeface="Great Vibes"/>
                <a:ea typeface="Great Vibes"/>
                <a:cs typeface="Great Vibes"/>
                <a:sym typeface="Great Vibes"/>
              </a:rPr>
              <a:t>Client</a:t>
            </a:r>
            <a:endParaRPr>
              <a:latin typeface="Great Vibes"/>
              <a:ea typeface="Great Vibes"/>
              <a:cs typeface="Great Vibes"/>
              <a:sym typeface="Great Vibes"/>
            </a:endParaRPr>
          </a:p>
          <a:p>
            <a:pPr indent="0" lvl="0" marL="0" rtl="0" algn="ctr">
              <a:spcBef>
                <a:spcPts val="0"/>
              </a:spcBef>
              <a:spcAft>
                <a:spcPts val="0"/>
              </a:spcAft>
              <a:buNone/>
            </a:pPr>
            <a:r>
              <a:t/>
            </a:r>
            <a:endParaRPr sz="800">
              <a:latin typeface="Calibri"/>
              <a:ea typeface="Calibri"/>
              <a:cs typeface="Calibri"/>
              <a:sym typeface="Calibri"/>
            </a:endParaRPr>
          </a:p>
          <a:p>
            <a:pPr indent="0" lvl="0" marL="0" rtl="0" algn="ctr">
              <a:spcBef>
                <a:spcPts val="0"/>
              </a:spcBef>
              <a:spcAft>
                <a:spcPts val="0"/>
              </a:spcAft>
              <a:buNone/>
            </a:pPr>
            <a:r>
              <a:rPr lang="en-GB" sz="800">
                <a:latin typeface="Calibri"/>
                <a:ea typeface="Calibri"/>
                <a:cs typeface="Calibri"/>
                <a:sym typeface="Calibri"/>
              </a:rPr>
              <a:t>The short, squat man speaks with a thick accent when he asks for someone "adventurous"</a:t>
            </a:r>
            <a:endParaRPr sz="800">
              <a:latin typeface="Calibri"/>
              <a:ea typeface="Calibri"/>
              <a:cs typeface="Calibri"/>
              <a:sym typeface="Calibri"/>
            </a:endParaRPr>
          </a:p>
          <a:p>
            <a:pPr indent="0" lvl="0" marL="0" rtl="0" algn="ctr">
              <a:spcBef>
                <a:spcPts val="0"/>
              </a:spcBef>
              <a:spcAft>
                <a:spcPts val="0"/>
              </a:spcAft>
              <a:buNone/>
            </a:pPr>
            <a:r>
              <a:t/>
            </a:r>
            <a:endParaRPr>
              <a:latin typeface="Great Vibes"/>
              <a:ea typeface="Great Vibes"/>
              <a:cs typeface="Great Vibes"/>
              <a:sym typeface="Great Vibes"/>
            </a:endParaRPr>
          </a:p>
          <a:p>
            <a:pPr indent="0" lvl="0" marL="0" rtl="0" algn="ctr">
              <a:spcBef>
                <a:spcPts val="0"/>
              </a:spcBef>
              <a:spcAft>
                <a:spcPts val="0"/>
              </a:spcAft>
              <a:buNone/>
            </a:pPr>
            <a:r>
              <a:t/>
            </a:r>
            <a:endParaRPr>
              <a:latin typeface="Great Vibes"/>
              <a:ea typeface="Great Vibes"/>
              <a:cs typeface="Great Vibes"/>
              <a:sym typeface="Great Vibes"/>
            </a:endParaRPr>
          </a:p>
          <a:p>
            <a:pPr indent="0" lvl="0" marL="0" rtl="0" algn="ctr">
              <a:spcBef>
                <a:spcPts val="0"/>
              </a:spcBef>
              <a:spcAft>
                <a:spcPts val="0"/>
              </a:spcAft>
              <a:buNone/>
            </a:pPr>
            <a:r>
              <a:rPr lang="en-GB">
                <a:latin typeface="Great Vibes"/>
                <a:ea typeface="Great Vibes"/>
                <a:cs typeface="Great Vibes"/>
                <a:sym typeface="Great Vibes"/>
              </a:rPr>
              <a:t>Companion</a:t>
            </a:r>
            <a:endParaRPr>
              <a:latin typeface="Great Vibes"/>
              <a:ea typeface="Great Vibes"/>
              <a:cs typeface="Great Vibes"/>
              <a:sym typeface="Great Vibes"/>
            </a:endParaRPr>
          </a:p>
          <a:p>
            <a:pPr indent="0" lvl="0" marL="0" rtl="0" algn="ctr">
              <a:spcBef>
                <a:spcPts val="0"/>
              </a:spcBef>
              <a:spcAft>
                <a:spcPts val="0"/>
              </a:spcAft>
              <a:buNone/>
            </a:pPr>
            <a:r>
              <a:t/>
            </a:r>
            <a:endParaRPr sz="800">
              <a:solidFill>
                <a:schemeClr val="dk1"/>
              </a:solidFill>
              <a:latin typeface="Calibri"/>
              <a:ea typeface="Calibri"/>
              <a:cs typeface="Calibri"/>
              <a:sym typeface="Calibri"/>
            </a:endParaRPr>
          </a:p>
          <a:p>
            <a:pPr indent="0" lvl="0" marL="0" rtl="0" algn="ctr">
              <a:spcBef>
                <a:spcPts val="0"/>
              </a:spcBef>
              <a:spcAft>
                <a:spcPts val="0"/>
              </a:spcAft>
              <a:buNone/>
            </a:pPr>
            <a:r>
              <a:rPr lang="en-GB" sz="800">
                <a:solidFill>
                  <a:schemeClr val="dk1"/>
                </a:solidFill>
                <a:latin typeface="Calibri"/>
                <a:ea typeface="Calibri"/>
                <a:cs typeface="Calibri"/>
                <a:sym typeface="Calibri"/>
              </a:rPr>
              <a:t>Madam’s choice</a:t>
            </a:r>
            <a:endParaRPr>
              <a:latin typeface="Great Vibes"/>
              <a:ea typeface="Great Vibes"/>
              <a:cs typeface="Great Vibes"/>
              <a:sym typeface="Great Vibes"/>
            </a:endParaRPr>
          </a:p>
          <a:p>
            <a:pPr indent="0" lvl="0" marL="0" rtl="0" algn="ctr">
              <a:spcBef>
                <a:spcPts val="0"/>
              </a:spcBef>
              <a:spcAft>
                <a:spcPts val="0"/>
              </a:spcAft>
              <a:buNone/>
            </a:pPr>
            <a:r>
              <a:t/>
            </a:r>
            <a:endParaRPr>
              <a:latin typeface="Great Vibes"/>
              <a:ea typeface="Great Vibes"/>
              <a:cs typeface="Great Vibes"/>
              <a:sym typeface="Great Vibes"/>
            </a:endParaRPr>
          </a:p>
          <a:p>
            <a:pPr indent="0" lvl="0" marL="0" rtl="0" algn="ctr">
              <a:spcBef>
                <a:spcPts val="0"/>
              </a:spcBef>
              <a:spcAft>
                <a:spcPts val="0"/>
              </a:spcAft>
              <a:buNone/>
            </a:pPr>
            <a:r>
              <a:t/>
            </a:r>
            <a:endParaRPr>
              <a:latin typeface="Great Vibes"/>
              <a:ea typeface="Great Vibes"/>
              <a:cs typeface="Great Vibes"/>
              <a:sym typeface="Great Vibes"/>
            </a:endParaRPr>
          </a:p>
          <a:p>
            <a:pPr indent="0" lvl="0" marL="0" rtl="0" algn="ctr">
              <a:spcBef>
                <a:spcPts val="0"/>
              </a:spcBef>
              <a:spcAft>
                <a:spcPts val="0"/>
              </a:spcAft>
              <a:buNone/>
            </a:pPr>
            <a:r>
              <a:rPr lang="en-GB">
                <a:latin typeface="Great Vibes"/>
                <a:ea typeface="Great Vibes"/>
                <a:cs typeface="Great Vibes"/>
                <a:sym typeface="Great Vibes"/>
              </a:rPr>
              <a:t>Date</a:t>
            </a:r>
            <a:endParaRPr>
              <a:latin typeface="Great Vibes"/>
              <a:ea typeface="Great Vibes"/>
              <a:cs typeface="Great Vibes"/>
              <a:sym typeface="Great Vibes"/>
            </a:endParaRPr>
          </a:p>
          <a:p>
            <a:pPr indent="0" lvl="0" marL="0" rtl="0" algn="ctr">
              <a:spcBef>
                <a:spcPts val="0"/>
              </a:spcBef>
              <a:spcAft>
                <a:spcPts val="0"/>
              </a:spcAft>
              <a:buNone/>
            </a:pPr>
            <a:r>
              <a:t/>
            </a:r>
            <a:endParaRPr sz="800">
              <a:solidFill>
                <a:schemeClr val="dk1"/>
              </a:solidFill>
              <a:latin typeface="Calibri"/>
              <a:ea typeface="Calibri"/>
              <a:cs typeface="Calibri"/>
              <a:sym typeface="Calibri"/>
            </a:endParaRPr>
          </a:p>
          <a:p>
            <a:pPr indent="0" lvl="0" marL="0" rtl="0" algn="ctr">
              <a:spcBef>
                <a:spcPts val="0"/>
              </a:spcBef>
              <a:spcAft>
                <a:spcPts val="0"/>
              </a:spcAft>
              <a:buNone/>
            </a:pPr>
            <a:r>
              <a:rPr lang="en-GB" sz="800">
                <a:solidFill>
                  <a:schemeClr val="dk1"/>
                </a:solidFill>
                <a:latin typeface="Calibri"/>
                <a:ea typeface="Calibri"/>
                <a:cs typeface="Calibri"/>
                <a:sym typeface="Calibri"/>
              </a:rPr>
              <a:t>He wants to wear your clothes while he fucks you</a:t>
            </a:r>
            <a:endParaRPr>
              <a:latin typeface="Great Vibes"/>
              <a:ea typeface="Great Vibes"/>
              <a:cs typeface="Great Vibes"/>
              <a:sym typeface="Great Vibes"/>
            </a:endParaRPr>
          </a:p>
        </p:txBody>
      </p:sp>
      <p:sp>
        <p:nvSpPr>
          <p:cNvPr id="246" name="Google Shape;246;p34"/>
          <p:cNvSpPr txBox="1"/>
          <p:nvPr/>
        </p:nvSpPr>
        <p:spPr>
          <a:xfrm>
            <a:off x="0" y="0"/>
            <a:ext cx="342300" cy="416700"/>
          </a:xfrm>
          <a:prstGeom prst="rect">
            <a:avLst/>
          </a:prstGeom>
          <a:noFill/>
          <a:ln>
            <a:noFill/>
          </a:ln>
        </p:spPr>
        <p:txBody>
          <a:bodyPr anchorCtr="0" anchor="t" bIns="91425" lIns="91425" spcFirstLastPara="1" rIns="91425" wrap="square" tIns="91425">
            <a:noAutofit/>
          </a:bodyPr>
          <a:lstStyle/>
          <a:p>
            <a:pPr indent="0" lvl="0" marL="0" rtl="0" algn="ctr">
              <a:lnSpc>
                <a:spcPct val="75000"/>
              </a:lnSpc>
              <a:spcBef>
                <a:spcPts val="0"/>
              </a:spcBef>
              <a:spcAft>
                <a:spcPts val="0"/>
              </a:spcAft>
              <a:buNone/>
            </a:pPr>
            <a:r>
              <a:rPr b="1" lang="en-GB">
                <a:solidFill>
                  <a:srgbClr val="980000"/>
                </a:solidFill>
                <a:latin typeface="Great Vibes"/>
                <a:ea typeface="Great Vibes"/>
                <a:cs typeface="Great Vibes"/>
                <a:sym typeface="Great Vibes"/>
              </a:rPr>
              <a:t>8</a:t>
            </a:r>
            <a:br>
              <a:rPr lang="en-GB">
                <a:latin typeface="Great Vibes"/>
                <a:ea typeface="Great Vibes"/>
                <a:cs typeface="Great Vibes"/>
                <a:sym typeface="Great Vibes"/>
              </a:rPr>
            </a:br>
            <a:r>
              <a:rPr b="1" lang="en-GB">
                <a:solidFill>
                  <a:srgbClr val="980000"/>
                </a:solidFill>
                <a:latin typeface="Great Vibes"/>
                <a:ea typeface="Great Vibes"/>
                <a:cs typeface="Great Vibes"/>
                <a:sym typeface="Great Vibes"/>
              </a:rPr>
              <a:t>♦</a:t>
            </a:r>
            <a:endParaRPr b="1">
              <a:solidFill>
                <a:srgbClr val="980000"/>
              </a:solidFill>
              <a:latin typeface="Great Vibes"/>
              <a:ea typeface="Great Vibes"/>
              <a:cs typeface="Great Vibes"/>
              <a:sym typeface="Great Vibes"/>
            </a:endParaRPr>
          </a:p>
        </p:txBody>
      </p:sp>
      <p:sp>
        <p:nvSpPr>
          <p:cNvPr id="247" name="Google Shape;247;p34"/>
          <p:cNvSpPr txBox="1"/>
          <p:nvPr/>
        </p:nvSpPr>
        <p:spPr>
          <a:xfrm>
            <a:off x="1781700" y="0"/>
            <a:ext cx="342300" cy="416700"/>
          </a:xfrm>
          <a:prstGeom prst="rect">
            <a:avLst/>
          </a:prstGeom>
          <a:noFill/>
          <a:ln>
            <a:noFill/>
          </a:ln>
        </p:spPr>
        <p:txBody>
          <a:bodyPr anchorCtr="0" anchor="t" bIns="91425" lIns="91425" spcFirstLastPara="1" rIns="91425" wrap="square" tIns="91425">
            <a:noAutofit/>
          </a:bodyPr>
          <a:lstStyle/>
          <a:p>
            <a:pPr indent="0" lvl="0" marL="0" rtl="0" algn="ctr">
              <a:lnSpc>
                <a:spcPct val="75000"/>
              </a:lnSpc>
              <a:spcBef>
                <a:spcPts val="0"/>
              </a:spcBef>
              <a:spcAft>
                <a:spcPts val="0"/>
              </a:spcAft>
              <a:buNone/>
            </a:pPr>
            <a:r>
              <a:rPr b="1" lang="en-GB">
                <a:solidFill>
                  <a:srgbClr val="980000"/>
                </a:solidFill>
                <a:latin typeface="Great Vibes"/>
                <a:ea typeface="Great Vibes"/>
                <a:cs typeface="Great Vibes"/>
                <a:sym typeface="Great Vibes"/>
              </a:rPr>
              <a:t>8</a:t>
            </a:r>
            <a:br>
              <a:rPr lang="en-GB">
                <a:latin typeface="Great Vibes"/>
                <a:ea typeface="Great Vibes"/>
                <a:cs typeface="Great Vibes"/>
                <a:sym typeface="Great Vibes"/>
              </a:rPr>
            </a:br>
            <a:r>
              <a:rPr b="1" lang="en-GB">
                <a:solidFill>
                  <a:srgbClr val="980000"/>
                </a:solidFill>
                <a:latin typeface="Great Vibes"/>
                <a:ea typeface="Great Vibes"/>
                <a:cs typeface="Great Vibes"/>
                <a:sym typeface="Great Vibes"/>
              </a:rPr>
              <a:t>♦</a:t>
            </a:r>
            <a:endParaRPr b="1">
              <a:solidFill>
                <a:srgbClr val="980000"/>
              </a:solidFill>
              <a:latin typeface="Great Vibes"/>
              <a:ea typeface="Great Vibes"/>
              <a:cs typeface="Great Vibes"/>
              <a:sym typeface="Great Vibes"/>
            </a:endParaRPr>
          </a:p>
        </p:txBody>
      </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gradFill>
          <a:gsLst>
            <a:gs pos="0">
              <a:schemeClr val="lt1"/>
            </a:gs>
            <a:gs pos="28000">
              <a:srgbClr val="999999"/>
            </a:gs>
            <a:gs pos="100000">
              <a:srgbClr val="434343"/>
            </a:gs>
          </a:gsLst>
          <a:lin ang="16200038" scaled="0"/>
        </a:gradFill>
      </p:bgPr>
    </p:bg>
    <p:spTree>
      <p:nvGrpSpPr>
        <p:cNvPr id="251" name="Shape 251"/>
        <p:cNvGrpSpPr/>
        <p:nvPr/>
      </p:nvGrpSpPr>
      <p:grpSpPr>
        <a:xfrm>
          <a:off x="0" y="0"/>
          <a:ext cx="0" cy="0"/>
          <a:chOff x="0" y="0"/>
          <a:chExt cx="0" cy="0"/>
        </a:xfrm>
      </p:grpSpPr>
      <p:pic>
        <p:nvPicPr>
          <p:cNvPr id="252" name="Google Shape;252;p35"/>
          <p:cNvPicPr preferRelativeResize="0"/>
          <p:nvPr/>
        </p:nvPicPr>
        <p:blipFill>
          <a:blip r:embed="rId3">
            <a:alphaModFix/>
          </a:blip>
          <a:stretch>
            <a:fillRect/>
          </a:stretch>
        </p:blipFill>
        <p:spPr>
          <a:xfrm>
            <a:off x="614175" y="1749125"/>
            <a:ext cx="895650" cy="448350"/>
          </a:xfrm>
          <a:prstGeom prst="rect">
            <a:avLst/>
          </a:prstGeom>
          <a:noFill/>
          <a:ln>
            <a:noFill/>
          </a:ln>
        </p:spPr>
      </p:pic>
      <p:pic>
        <p:nvPicPr>
          <p:cNvPr id="253" name="Google Shape;253;p35"/>
          <p:cNvPicPr preferRelativeResize="0"/>
          <p:nvPr/>
        </p:nvPicPr>
        <p:blipFill>
          <a:blip r:embed="rId3">
            <a:alphaModFix/>
          </a:blip>
          <a:stretch>
            <a:fillRect/>
          </a:stretch>
        </p:blipFill>
        <p:spPr>
          <a:xfrm>
            <a:off x="614175" y="863825"/>
            <a:ext cx="895650" cy="448350"/>
          </a:xfrm>
          <a:prstGeom prst="rect">
            <a:avLst/>
          </a:prstGeom>
          <a:noFill/>
          <a:ln>
            <a:noFill/>
          </a:ln>
        </p:spPr>
      </p:pic>
      <p:sp>
        <p:nvSpPr>
          <p:cNvPr id="254" name="Google Shape;254;p35"/>
          <p:cNvSpPr txBox="1"/>
          <p:nvPr/>
        </p:nvSpPr>
        <p:spPr>
          <a:xfrm>
            <a:off x="0" y="0"/>
            <a:ext cx="342300" cy="416700"/>
          </a:xfrm>
          <a:prstGeom prst="rect">
            <a:avLst/>
          </a:prstGeom>
          <a:noFill/>
          <a:ln>
            <a:noFill/>
          </a:ln>
        </p:spPr>
        <p:txBody>
          <a:bodyPr anchorCtr="0" anchor="t" bIns="91425" lIns="91425" spcFirstLastPara="1" rIns="91425" wrap="square" tIns="91425">
            <a:noAutofit/>
          </a:bodyPr>
          <a:lstStyle/>
          <a:p>
            <a:pPr indent="0" lvl="0" marL="0" rtl="0" algn="ctr">
              <a:lnSpc>
                <a:spcPct val="75000"/>
              </a:lnSpc>
              <a:spcBef>
                <a:spcPts val="0"/>
              </a:spcBef>
              <a:spcAft>
                <a:spcPts val="0"/>
              </a:spcAft>
              <a:buNone/>
            </a:pPr>
            <a:r>
              <a:rPr b="1" lang="en-GB">
                <a:solidFill>
                  <a:srgbClr val="980000"/>
                </a:solidFill>
                <a:latin typeface="Great Vibes"/>
                <a:ea typeface="Great Vibes"/>
                <a:cs typeface="Great Vibes"/>
                <a:sym typeface="Great Vibes"/>
              </a:rPr>
              <a:t>9</a:t>
            </a:r>
            <a:br>
              <a:rPr lang="en-GB">
                <a:latin typeface="Great Vibes"/>
                <a:ea typeface="Great Vibes"/>
                <a:cs typeface="Great Vibes"/>
                <a:sym typeface="Great Vibes"/>
              </a:rPr>
            </a:br>
            <a:r>
              <a:rPr b="1" lang="en-GB">
                <a:solidFill>
                  <a:srgbClr val="980000"/>
                </a:solidFill>
                <a:latin typeface="Great Vibes"/>
                <a:ea typeface="Great Vibes"/>
                <a:cs typeface="Great Vibes"/>
                <a:sym typeface="Great Vibes"/>
              </a:rPr>
              <a:t>♦</a:t>
            </a:r>
            <a:endParaRPr b="1">
              <a:solidFill>
                <a:srgbClr val="980000"/>
              </a:solidFill>
              <a:latin typeface="Great Vibes"/>
              <a:ea typeface="Great Vibes"/>
              <a:cs typeface="Great Vibes"/>
              <a:sym typeface="Great Vibes"/>
            </a:endParaRPr>
          </a:p>
        </p:txBody>
      </p:sp>
      <p:sp>
        <p:nvSpPr>
          <p:cNvPr id="255" name="Google Shape;255;p35"/>
          <p:cNvSpPr txBox="1"/>
          <p:nvPr/>
        </p:nvSpPr>
        <p:spPr>
          <a:xfrm>
            <a:off x="1781700" y="0"/>
            <a:ext cx="342300" cy="416700"/>
          </a:xfrm>
          <a:prstGeom prst="rect">
            <a:avLst/>
          </a:prstGeom>
          <a:noFill/>
          <a:ln>
            <a:noFill/>
          </a:ln>
        </p:spPr>
        <p:txBody>
          <a:bodyPr anchorCtr="0" anchor="t" bIns="91425" lIns="91425" spcFirstLastPara="1" rIns="91425" wrap="square" tIns="91425">
            <a:noAutofit/>
          </a:bodyPr>
          <a:lstStyle/>
          <a:p>
            <a:pPr indent="0" lvl="0" marL="0" rtl="0" algn="ctr">
              <a:lnSpc>
                <a:spcPct val="75000"/>
              </a:lnSpc>
              <a:spcBef>
                <a:spcPts val="0"/>
              </a:spcBef>
              <a:spcAft>
                <a:spcPts val="0"/>
              </a:spcAft>
              <a:buNone/>
            </a:pPr>
            <a:r>
              <a:rPr b="1" lang="en-GB">
                <a:solidFill>
                  <a:srgbClr val="980000"/>
                </a:solidFill>
                <a:latin typeface="Great Vibes"/>
                <a:ea typeface="Great Vibes"/>
                <a:cs typeface="Great Vibes"/>
                <a:sym typeface="Great Vibes"/>
              </a:rPr>
              <a:t>9</a:t>
            </a:r>
            <a:br>
              <a:rPr lang="en-GB">
                <a:latin typeface="Great Vibes"/>
                <a:ea typeface="Great Vibes"/>
                <a:cs typeface="Great Vibes"/>
                <a:sym typeface="Great Vibes"/>
              </a:rPr>
            </a:br>
            <a:r>
              <a:rPr b="1" lang="en-GB">
                <a:solidFill>
                  <a:srgbClr val="980000"/>
                </a:solidFill>
                <a:latin typeface="Great Vibes"/>
                <a:ea typeface="Great Vibes"/>
                <a:cs typeface="Great Vibes"/>
                <a:sym typeface="Great Vibes"/>
              </a:rPr>
              <a:t>♦</a:t>
            </a:r>
            <a:endParaRPr b="1">
              <a:solidFill>
                <a:srgbClr val="980000"/>
              </a:solidFill>
              <a:latin typeface="Great Vibes"/>
              <a:ea typeface="Great Vibes"/>
              <a:cs typeface="Great Vibes"/>
              <a:sym typeface="Great Vibes"/>
            </a:endParaRPr>
          </a:p>
        </p:txBody>
      </p:sp>
      <p:sp>
        <p:nvSpPr>
          <p:cNvPr id="256" name="Google Shape;256;p35"/>
          <p:cNvSpPr txBox="1"/>
          <p:nvPr/>
        </p:nvSpPr>
        <p:spPr>
          <a:xfrm>
            <a:off x="0" y="0"/>
            <a:ext cx="2124000" cy="32760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GB">
                <a:latin typeface="Great Vibes"/>
                <a:ea typeface="Great Vibes"/>
                <a:cs typeface="Great Vibes"/>
                <a:sym typeface="Great Vibes"/>
              </a:rPr>
              <a:t>Client</a:t>
            </a:r>
            <a:endParaRPr>
              <a:latin typeface="Great Vibes"/>
              <a:ea typeface="Great Vibes"/>
              <a:cs typeface="Great Vibes"/>
              <a:sym typeface="Great Vibes"/>
            </a:endParaRPr>
          </a:p>
          <a:p>
            <a:pPr indent="0" lvl="0" marL="0" rtl="0" algn="ctr">
              <a:spcBef>
                <a:spcPts val="0"/>
              </a:spcBef>
              <a:spcAft>
                <a:spcPts val="0"/>
              </a:spcAft>
              <a:buNone/>
            </a:pPr>
            <a:r>
              <a:t/>
            </a:r>
            <a:endParaRPr sz="800">
              <a:latin typeface="Calibri"/>
              <a:ea typeface="Calibri"/>
              <a:cs typeface="Calibri"/>
              <a:sym typeface="Calibri"/>
            </a:endParaRPr>
          </a:p>
          <a:p>
            <a:pPr indent="0" lvl="0" marL="0" rtl="0" algn="ctr">
              <a:spcBef>
                <a:spcPts val="0"/>
              </a:spcBef>
              <a:spcAft>
                <a:spcPts val="0"/>
              </a:spcAft>
              <a:buNone/>
            </a:pPr>
            <a:r>
              <a:rPr lang="en-GB" sz="800">
                <a:latin typeface="Calibri"/>
                <a:ea typeface="Calibri"/>
                <a:cs typeface="Calibri"/>
                <a:sym typeface="Calibri"/>
              </a:rPr>
              <a:t>The client is tall and very handsome, with a chiseled jaw and decent suit. He reeks of banker.</a:t>
            </a:r>
            <a:endParaRPr sz="800">
              <a:latin typeface="Calibri"/>
              <a:ea typeface="Calibri"/>
              <a:cs typeface="Calibri"/>
              <a:sym typeface="Calibri"/>
            </a:endParaRPr>
          </a:p>
          <a:p>
            <a:pPr indent="0" lvl="0" marL="0" rtl="0" algn="ctr">
              <a:spcBef>
                <a:spcPts val="0"/>
              </a:spcBef>
              <a:spcAft>
                <a:spcPts val="0"/>
              </a:spcAft>
              <a:buNone/>
            </a:pPr>
            <a:r>
              <a:t/>
            </a:r>
            <a:endParaRPr>
              <a:latin typeface="Great Vibes"/>
              <a:ea typeface="Great Vibes"/>
              <a:cs typeface="Great Vibes"/>
              <a:sym typeface="Great Vibes"/>
            </a:endParaRPr>
          </a:p>
          <a:p>
            <a:pPr indent="0" lvl="0" marL="0" rtl="0" algn="ctr">
              <a:spcBef>
                <a:spcPts val="0"/>
              </a:spcBef>
              <a:spcAft>
                <a:spcPts val="0"/>
              </a:spcAft>
              <a:buNone/>
            </a:pPr>
            <a:r>
              <a:t/>
            </a:r>
            <a:endParaRPr>
              <a:latin typeface="Great Vibes"/>
              <a:ea typeface="Great Vibes"/>
              <a:cs typeface="Great Vibes"/>
              <a:sym typeface="Great Vibes"/>
            </a:endParaRPr>
          </a:p>
          <a:p>
            <a:pPr indent="0" lvl="0" marL="0" rtl="0" algn="ctr">
              <a:spcBef>
                <a:spcPts val="0"/>
              </a:spcBef>
              <a:spcAft>
                <a:spcPts val="0"/>
              </a:spcAft>
              <a:buNone/>
            </a:pPr>
            <a:r>
              <a:rPr lang="en-GB">
                <a:latin typeface="Great Vibes"/>
                <a:ea typeface="Great Vibes"/>
                <a:cs typeface="Great Vibes"/>
                <a:sym typeface="Great Vibes"/>
              </a:rPr>
              <a:t>Companion</a:t>
            </a:r>
            <a:endParaRPr>
              <a:latin typeface="Great Vibes"/>
              <a:ea typeface="Great Vibes"/>
              <a:cs typeface="Great Vibes"/>
              <a:sym typeface="Great Vibes"/>
            </a:endParaRPr>
          </a:p>
          <a:p>
            <a:pPr indent="0" lvl="0" marL="0" rtl="0" algn="ctr">
              <a:spcBef>
                <a:spcPts val="0"/>
              </a:spcBef>
              <a:spcAft>
                <a:spcPts val="0"/>
              </a:spcAft>
              <a:buNone/>
            </a:pPr>
            <a:r>
              <a:t/>
            </a:r>
            <a:endParaRPr sz="800">
              <a:solidFill>
                <a:schemeClr val="dk1"/>
              </a:solidFill>
              <a:latin typeface="Calibri"/>
              <a:ea typeface="Calibri"/>
              <a:cs typeface="Calibri"/>
              <a:sym typeface="Calibri"/>
            </a:endParaRPr>
          </a:p>
          <a:p>
            <a:pPr indent="0" lvl="0" marL="0" rtl="0" algn="ctr">
              <a:spcBef>
                <a:spcPts val="0"/>
              </a:spcBef>
              <a:spcAft>
                <a:spcPts val="0"/>
              </a:spcAft>
              <a:buNone/>
            </a:pPr>
            <a:r>
              <a:rPr lang="en-GB" sz="800">
                <a:solidFill>
                  <a:schemeClr val="dk1"/>
                </a:solidFill>
                <a:latin typeface="Calibri"/>
                <a:ea typeface="Calibri"/>
                <a:cs typeface="Calibri"/>
                <a:sym typeface="Calibri"/>
              </a:rPr>
              <a:t>Madam’s choice</a:t>
            </a:r>
            <a:endParaRPr>
              <a:latin typeface="Great Vibes"/>
              <a:ea typeface="Great Vibes"/>
              <a:cs typeface="Great Vibes"/>
              <a:sym typeface="Great Vibes"/>
            </a:endParaRPr>
          </a:p>
          <a:p>
            <a:pPr indent="0" lvl="0" marL="0" rtl="0" algn="ctr">
              <a:spcBef>
                <a:spcPts val="0"/>
              </a:spcBef>
              <a:spcAft>
                <a:spcPts val="0"/>
              </a:spcAft>
              <a:buNone/>
            </a:pPr>
            <a:r>
              <a:t/>
            </a:r>
            <a:endParaRPr>
              <a:latin typeface="Great Vibes"/>
              <a:ea typeface="Great Vibes"/>
              <a:cs typeface="Great Vibes"/>
              <a:sym typeface="Great Vibes"/>
            </a:endParaRPr>
          </a:p>
          <a:p>
            <a:pPr indent="0" lvl="0" marL="0" rtl="0" algn="ctr">
              <a:spcBef>
                <a:spcPts val="0"/>
              </a:spcBef>
              <a:spcAft>
                <a:spcPts val="0"/>
              </a:spcAft>
              <a:buNone/>
            </a:pPr>
            <a:r>
              <a:t/>
            </a:r>
            <a:endParaRPr>
              <a:latin typeface="Great Vibes"/>
              <a:ea typeface="Great Vibes"/>
              <a:cs typeface="Great Vibes"/>
              <a:sym typeface="Great Vibes"/>
            </a:endParaRPr>
          </a:p>
          <a:p>
            <a:pPr indent="0" lvl="0" marL="0" rtl="0" algn="ctr">
              <a:spcBef>
                <a:spcPts val="0"/>
              </a:spcBef>
              <a:spcAft>
                <a:spcPts val="0"/>
              </a:spcAft>
              <a:buNone/>
            </a:pPr>
            <a:r>
              <a:rPr lang="en-GB">
                <a:latin typeface="Great Vibes"/>
                <a:ea typeface="Great Vibes"/>
                <a:cs typeface="Great Vibes"/>
                <a:sym typeface="Great Vibes"/>
              </a:rPr>
              <a:t>Date</a:t>
            </a:r>
            <a:endParaRPr>
              <a:latin typeface="Great Vibes"/>
              <a:ea typeface="Great Vibes"/>
              <a:cs typeface="Great Vibes"/>
              <a:sym typeface="Great Vibes"/>
            </a:endParaRPr>
          </a:p>
          <a:p>
            <a:pPr indent="0" lvl="0" marL="0" rtl="0" algn="ctr">
              <a:spcBef>
                <a:spcPts val="0"/>
              </a:spcBef>
              <a:spcAft>
                <a:spcPts val="0"/>
              </a:spcAft>
              <a:buNone/>
            </a:pPr>
            <a:r>
              <a:t/>
            </a:r>
            <a:endParaRPr sz="800">
              <a:solidFill>
                <a:schemeClr val="dk1"/>
              </a:solidFill>
              <a:latin typeface="Calibri"/>
              <a:ea typeface="Calibri"/>
              <a:cs typeface="Calibri"/>
              <a:sym typeface="Calibri"/>
            </a:endParaRPr>
          </a:p>
          <a:p>
            <a:pPr indent="0" lvl="0" marL="0" rtl="0" algn="ctr">
              <a:spcBef>
                <a:spcPts val="0"/>
              </a:spcBef>
              <a:spcAft>
                <a:spcPts val="0"/>
              </a:spcAft>
              <a:buNone/>
            </a:pPr>
            <a:r>
              <a:rPr lang="en-GB" sz="800">
                <a:solidFill>
                  <a:schemeClr val="dk1"/>
                </a:solidFill>
                <a:latin typeface="Calibri"/>
                <a:ea typeface="Calibri"/>
                <a:cs typeface="Calibri"/>
                <a:sym typeface="Calibri"/>
              </a:rPr>
              <a:t>Once he finally puts down his phone, he is very intensely focused on you and wants to try all the porn positions that are unrealistic in real life. Afterwards, he gives you his business card and asks you to give him a call sometime.</a:t>
            </a:r>
            <a:endParaRPr>
              <a:latin typeface="Great Vibes"/>
              <a:ea typeface="Great Vibes"/>
              <a:cs typeface="Great Vibes"/>
              <a:sym typeface="Great Vibes"/>
            </a:endParaRPr>
          </a:p>
        </p:txBody>
      </p:sp>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gradFill>
          <a:gsLst>
            <a:gs pos="0">
              <a:schemeClr val="lt1"/>
            </a:gs>
            <a:gs pos="28000">
              <a:srgbClr val="999999"/>
            </a:gs>
            <a:gs pos="100000">
              <a:srgbClr val="434343"/>
            </a:gs>
          </a:gsLst>
          <a:lin ang="16200038" scaled="0"/>
        </a:gradFill>
      </p:bgPr>
    </p:bg>
    <p:spTree>
      <p:nvGrpSpPr>
        <p:cNvPr id="260" name="Shape 260"/>
        <p:cNvGrpSpPr/>
        <p:nvPr/>
      </p:nvGrpSpPr>
      <p:grpSpPr>
        <a:xfrm>
          <a:off x="0" y="0"/>
          <a:ext cx="0" cy="0"/>
          <a:chOff x="0" y="0"/>
          <a:chExt cx="0" cy="0"/>
        </a:xfrm>
      </p:grpSpPr>
      <p:pic>
        <p:nvPicPr>
          <p:cNvPr id="261" name="Google Shape;261;p36"/>
          <p:cNvPicPr preferRelativeResize="0"/>
          <p:nvPr/>
        </p:nvPicPr>
        <p:blipFill>
          <a:blip r:embed="rId3">
            <a:alphaModFix/>
          </a:blip>
          <a:stretch>
            <a:fillRect/>
          </a:stretch>
        </p:blipFill>
        <p:spPr>
          <a:xfrm>
            <a:off x="614175" y="2057300"/>
            <a:ext cx="895650" cy="448350"/>
          </a:xfrm>
          <a:prstGeom prst="rect">
            <a:avLst/>
          </a:prstGeom>
          <a:noFill/>
          <a:ln>
            <a:noFill/>
          </a:ln>
        </p:spPr>
      </p:pic>
      <p:pic>
        <p:nvPicPr>
          <p:cNvPr id="262" name="Google Shape;262;p36"/>
          <p:cNvPicPr preferRelativeResize="0"/>
          <p:nvPr/>
        </p:nvPicPr>
        <p:blipFill>
          <a:blip r:embed="rId3">
            <a:alphaModFix/>
          </a:blip>
          <a:stretch>
            <a:fillRect/>
          </a:stretch>
        </p:blipFill>
        <p:spPr>
          <a:xfrm>
            <a:off x="614175" y="1160575"/>
            <a:ext cx="895650" cy="448350"/>
          </a:xfrm>
          <a:prstGeom prst="rect">
            <a:avLst/>
          </a:prstGeom>
          <a:noFill/>
          <a:ln>
            <a:noFill/>
          </a:ln>
        </p:spPr>
      </p:pic>
      <p:sp>
        <p:nvSpPr>
          <p:cNvPr id="263" name="Google Shape;263;p36"/>
          <p:cNvSpPr txBox="1"/>
          <p:nvPr/>
        </p:nvSpPr>
        <p:spPr>
          <a:xfrm>
            <a:off x="0" y="0"/>
            <a:ext cx="342300" cy="416700"/>
          </a:xfrm>
          <a:prstGeom prst="rect">
            <a:avLst/>
          </a:prstGeom>
          <a:noFill/>
          <a:ln>
            <a:noFill/>
          </a:ln>
        </p:spPr>
        <p:txBody>
          <a:bodyPr anchorCtr="0" anchor="t" bIns="91425" lIns="91425" spcFirstLastPara="1" rIns="91425" wrap="square" tIns="91425">
            <a:noAutofit/>
          </a:bodyPr>
          <a:lstStyle/>
          <a:p>
            <a:pPr indent="0" lvl="0" marL="0" rtl="0" algn="ctr">
              <a:lnSpc>
                <a:spcPct val="75000"/>
              </a:lnSpc>
              <a:spcBef>
                <a:spcPts val="0"/>
              </a:spcBef>
              <a:spcAft>
                <a:spcPts val="0"/>
              </a:spcAft>
              <a:buNone/>
            </a:pPr>
            <a:r>
              <a:rPr b="1" lang="en-GB">
                <a:solidFill>
                  <a:srgbClr val="980000"/>
                </a:solidFill>
                <a:latin typeface="Great Vibes"/>
                <a:ea typeface="Great Vibes"/>
                <a:cs typeface="Great Vibes"/>
                <a:sym typeface="Great Vibes"/>
              </a:rPr>
              <a:t>10</a:t>
            </a:r>
            <a:br>
              <a:rPr lang="en-GB">
                <a:latin typeface="Great Vibes"/>
                <a:ea typeface="Great Vibes"/>
                <a:cs typeface="Great Vibes"/>
                <a:sym typeface="Great Vibes"/>
              </a:rPr>
            </a:br>
            <a:r>
              <a:rPr b="1" lang="en-GB">
                <a:solidFill>
                  <a:srgbClr val="980000"/>
                </a:solidFill>
                <a:latin typeface="Great Vibes"/>
                <a:ea typeface="Great Vibes"/>
                <a:cs typeface="Great Vibes"/>
                <a:sym typeface="Great Vibes"/>
              </a:rPr>
              <a:t>♦</a:t>
            </a:r>
            <a:endParaRPr b="1">
              <a:solidFill>
                <a:srgbClr val="980000"/>
              </a:solidFill>
              <a:latin typeface="Great Vibes"/>
              <a:ea typeface="Great Vibes"/>
              <a:cs typeface="Great Vibes"/>
              <a:sym typeface="Great Vibes"/>
            </a:endParaRPr>
          </a:p>
        </p:txBody>
      </p:sp>
      <p:sp>
        <p:nvSpPr>
          <p:cNvPr id="264" name="Google Shape;264;p36"/>
          <p:cNvSpPr txBox="1"/>
          <p:nvPr/>
        </p:nvSpPr>
        <p:spPr>
          <a:xfrm>
            <a:off x="1781700" y="0"/>
            <a:ext cx="342300" cy="416700"/>
          </a:xfrm>
          <a:prstGeom prst="rect">
            <a:avLst/>
          </a:prstGeom>
          <a:noFill/>
          <a:ln>
            <a:noFill/>
          </a:ln>
        </p:spPr>
        <p:txBody>
          <a:bodyPr anchorCtr="0" anchor="t" bIns="91425" lIns="91425" spcFirstLastPara="1" rIns="91425" wrap="square" tIns="91425">
            <a:noAutofit/>
          </a:bodyPr>
          <a:lstStyle/>
          <a:p>
            <a:pPr indent="0" lvl="0" marL="0" rtl="0" algn="ctr">
              <a:lnSpc>
                <a:spcPct val="75000"/>
              </a:lnSpc>
              <a:spcBef>
                <a:spcPts val="0"/>
              </a:spcBef>
              <a:spcAft>
                <a:spcPts val="0"/>
              </a:spcAft>
              <a:buNone/>
            </a:pPr>
            <a:r>
              <a:rPr b="1" lang="en-GB">
                <a:solidFill>
                  <a:srgbClr val="980000"/>
                </a:solidFill>
                <a:latin typeface="Great Vibes"/>
                <a:ea typeface="Great Vibes"/>
                <a:cs typeface="Great Vibes"/>
                <a:sym typeface="Great Vibes"/>
              </a:rPr>
              <a:t>10</a:t>
            </a:r>
            <a:br>
              <a:rPr lang="en-GB">
                <a:latin typeface="Great Vibes"/>
                <a:ea typeface="Great Vibes"/>
                <a:cs typeface="Great Vibes"/>
                <a:sym typeface="Great Vibes"/>
              </a:rPr>
            </a:br>
            <a:r>
              <a:rPr b="1" lang="en-GB">
                <a:solidFill>
                  <a:srgbClr val="980000"/>
                </a:solidFill>
                <a:latin typeface="Great Vibes"/>
                <a:ea typeface="Great Vibes"/>
                <a:cs typeface="Great Vibes"/>
                <a:sym typeface="Great Vibes"/>
              </a:rPr>
              <a:t>♦</a:t>
            </a:r>
            <a:endParaRPr b="1">
              <a:solidFill>
                <a:srgbClr val="980000"/>
              </a:solidFill>
              <a:latin typeface="Great Vibes"/>
              <a:ea typeface="Great Vibes"/>
              <a:cs typeface="Great Vibes"/>
              <a:sym typeface="Great Vibes"/>
            </a:endParaRPr>
          </a:p>
        </p:txBody>
      </p:sp>
      <p:sp>
        <p:nvSpPr>
          <p:cNvPr id="265" name="Google Shape;265;p36"/>
          <p:cNvSpPr txBox="1"/>
          <p:nvPr/>
        </p:nvSpPr>
        <p:spPr>
          <a:xfrm>
            <a:off x="0" y="0"/>
            <a:ext cx="2124000" cy="32760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GB">
                <a:latin typeface="Great Vibes"/>
                <a:ea typeface="Great Vibes"/>
                <a:cs typeface="Great Vibes"/>
                <a:sym typeface="Great Vibes"/>
              </a:rPr>
              <a:t>Client</a:t>
            </a:r>
            <a:endParaRPr>
              <a:latin typeface="Great Vibes"/>
              <a:ea typeface="Great Vibes"/>
              <a:cs typeface="Great Vibes"/>
              <a:sym typeface="Great Vibes"/>
            </a:endParaRPr>
          </a:p>
          <a:p>
            <a:pPr indent="0" lvl="0" marL="0" rtl="0" algn="ctr">
              <a:spcBef>
                <a:spcPts val="0"/>
              </a:spcBef>
              <a:spcAft>
                <a:spcPts val="0"/>
              </a:spcAft>
              <a:buNone/>
            </a:pPr>
            <a:r>
              <a:t/>
            </a:r>
            <a:endParaRPr sz="800">
              <a:latin typeface="Calibri"/>
              <a:ea typeface="Calibri"/>
              <a:cs typeface="Calibri"/>
              <a:sym typeface="Calibri"/>
            </a:endParaRPr>
          </a:p>
          <a:p>
            <a:pPr indent="0" lvl="0" marL="0" rtl="0" algn="ctr">
              <a:spcBef>
                <a:spcPts val="0"/>
              </a:spcBef>
              <a:spcAft>
                <a:spcPts val="0"/>
              </a:spcAft>
              <a:buNone/>
            </a:pPr>
            <a:r>
              <a:rPr lang="en-GB" sz="800">
                <a:latin typeface="Calibri"/>
                <a:ea typeface="Calibri"/>
                <a:cs typeface="Calibri"/>
                <a:sym typeface="Calibri"/>
              </a:rPr>
              <a:t>The woman is in her forties and seems nervous, spinning a wedding band around her finger, but said she wanted to try something new -- then asked you for a female companion.</a:t>
            </a:r>
            <a:endParaRPr sz="800">
              <a:latin typeface="Calibri"/>
              <a:ea typeface="Calibri"/>
              <a:cs typeface="Calibri"/>
              <a:sym typeface="Calibri"/>
            </a:endParaRPr>
          </a:p>
          <a:p>
            <a:pPr indent="0" lvl="0" marL="0" rtl="0" algn="ctr">
              <a:spcBef>
                <a:spcPts val="0"/>
              </a:spcBef>
              <a:spcAft>
                <a:spcPts val="0"/>
              </a:spcAft>
              <a:buNone/>
            </a:pPr>
            <a:r>
              <a:t/>
            </a:r>
            <a:endParaRPr>
              <a:latin typeface="Great Vibes"/>
              <a:ea typeface="Great Vibes"/>
              <a:cs typeface="Great Vibes"/>
              <a:sym typeface="Great Vibes"/>
            </a:endParaRPr>
          </a:p>
          <a:p>
            <a:pPr indent="0" lvl="0" marL="0" rtl="0" algn="ctr">
              <a:spcBef>
                <a:spcPts val="0"/>
              </a:spcBef>
              <a:spcAft>
                <a:spcPts val="0"/>
              </a:spcAft>
              <a:buNone/>
            </a:pPr>
            <a:r>
              <a:t/>
            </a:r>
            <a:endParaRPr>
              <a:latin typeface="Great Vibes"/>
              <a:ea typeface="Great Vibes"/>
              <a:cs typeface="Great Vibes"/>
              <a:sym typeface="Great Vibes"/>
            </a:endParaRPr>
          </a:p>
          <a:p>
            <a:pPr indent="0" lvl="0" marL="0" rtl="0" algn="ctr">
              <a:spcBef>
                <a:spcPts val="0"/>
              </a:spcBef>
              <a:spcAft>
                <a:spcPts val="0"/>
              </a:spcAft>
              <a:buNone/>
            </a:pPr>
            <a:r>
              <a:rPr lang="en-GB">
                <a:latin typeface="Great Vibes"/>
                <a:ea typeface="Great Vibes"/>
                <a:cs typeface="Great Vibes"/>
                <a:sym typeface="Great Vibes"/>
              </a:rPr>
              <a:t>Companion</a:t>
            </a:r>
            <a:endParaRPr>
              <a:latin typeface="Great Vibes"/>
              <a:ea typeface="Great Vibes"/>
              <a:cs typeface="Great Vibes"/>
              <a:sym typeface="Great Vibes"/>
            </a:endParaRPr>
          </a:p>
          <a:p>
            <a:pPr indent="0" lvl="0" marL="0" rtl="0" algn="ctr">
              <a:spcBef>
                <a:spcPts val="0"/>
              </a:spcBef>
              <a:spcAft>
                <a:spcPts val="0"/>
              </a:spcAft>
              <a:buNone/>
            </a:pPr>
            <a:r>
              <a:t/>
            </a:r>
            <a:endParaRPr sz="800">
              <a:solidFill>
                <a:schemeClr val="dk1"/>
              </a:solidFill>
              <a:latin typeface="Calibri"/>
              <a:ea typeface="Calibri"/>
              <a:cs typeface="Calibri"/>
              <a:sym typeface="Calibri"/>
            </a:endParaRPr>
          </a:p>
          <a:p>
            <a:pPr indent="0" lvl="0" marL="0" rtl="0" algn="ctr">
              <a:spcBef>
                <a:spcPts val="0"/>
              </a:spcBef>
              <a:spcAft>
                <a:spcPts val="0"/>
              </a:spcAft>
              <a:buNone/>
            </a:pPr>
            <a:r>
              <a:rPr lang="en-GB" sz="800">
                <a:solidFill>
                  <a:schemeClr val="dk1"/>
                </a:solidFill>
                <a:latin typeface="Calibri"/>
                <a:ea typeface="Calibri"/>
                <a:cs typeface="Calibri"/>
                <a:sym typeface="Calibri"/>
              </a:rPr>
              <a:t>Any female companion</a:t>
            </a:r>
            <a:endParaRPr>
              <a:latin typeface="Great Vibes"/>
              <a:ea typeface="Great Vibes"/>
              <a:cs typeface="Great Vibes"/>
              <a:sym typeface="Great Vibes"/>
            </a:endParaRPr>
          </a:p>
          <a:p>
            <a:pPr indent="0" lvl="0" marL="0" rtl="0" algn="ctr">
              <a:spcBef>
                <a:spcPts val="0"/>
              </a:spcBef>
              <a:spcAft>
                <a:spcPts val="0"/>
              </a:spcAft>
              <a:buNone/>
            </a:pPr>
            <a:r>
              <a:t/>
            </a:r>
            <a:endParaRPr>
              <a:latin typeface="Great Vibes"/>
              <a:ea typeface="Great Vibes"/>
              <a:cs typeface="Great Vibes"/>
              <a:sym typeface="Great Vibes"/>
            </a:endParaRPr>
          </a:p>
          <a:p>
            <a:pPr indent="0" lvl="0" marL="0" rtl="0" algn="ctr">
              <a:spcBef>
                <a:spcPts val="0"/>
              </a:spcBef>
              <a:spcAft>
                <a:spcPts val="0"/>
              </a:spcAft>
              <a:buNone/>
            </a:pPr>
            <a:r>
              <a:t/>
            </a:r>
            <a:endParaRPr>
              <a:latin typeface="Great Vibes"/>
              <a:ea typeface="Great Vibes"/>
              <a:cs typeface="Great Vibes"/>
              <a:sym typeface="Great Vibes"/>
            </a:endParaRPr>
          </a:p>
          <a:p>
            <a:pPr indent="0" lvl="0" marL="0" rtl="0" algn="ctr">
              <a:spcBef>
                <a:spcPts val="0"/>
              </a:spcBef>
              <a:spcAft>
                <a:spcPts val="0"/>
              </a:spcAft>
              <a:buNone/>
            </a:pPr>
            <a:r>
              <a:rPr lang="en-GB">
                <a:latin typeface="Great Vibes"/>
                <a:ea typeface="Great Vibes"/>
                <a:cs typeface="Great Vibes"/>
                <a:sym typeface="Great Vibes"/>
              </a:rPr>
              <a:t>Date</a:t>
            </a:r>
            <a:endParaRPr>
              <a:latin typeface="Great Vibes"/>
              <a:ea typeface="Great Vibes"/>
              <a:cs typeface="Great Vibes"/>
              <a:sym typeface="Great Vibes"/>
            </a:endParaRPr>
          </a:p>
          <a:p>
            <a:pPr indent="0" lvl="0" marL="0" rtl="0" algn="ctr">
              <a:spcBef>
                <a:spcPts val="0"/>
              </a:spcBef>
              <a:spcAft>
                <a:spcPts val="0"/>
              </a:spcAft>
              <a:buNone/>
            </a:pPr>
            <a:r>
              <a:t/>
            </a:r>
            <a:endParaRPr sz="800">
              <a:solidFill>
                <a:schemeClr val="dk1"/>
              </a:solidFill>
              <a:latin typeface="Calibri"/>
              <a:ea typeface="Calibri"/>
              <a:cs typeface="Calibri"/>
              <a:sym typeface="Calibri"/>
            </a:endParaRPr>
          </a:p>
          <a:p>
            <a:pPr indent="0" lvl="0" marL="0" rtl="0" algn="ctr">
              <a:spcBef>
                <a:spcPts val="0"/>
              </a:spcBef>
              <a:spcAft>
                <a:spcPts val="0"/>
              </a:spcAft>
              <a:buNone/>
            </a:pPr>
            <a:r>
              <a:rPr lang="en-GB" sz="800">
                <a:solidFill>
                  <a:schemeClr val="dk1"/>
                </a:solidFill>
                <a:latin typeface="Calibri"/>
                <a:ea typeface="Calibri"/>
                <a:cs typeface="Calibri"/>
                <a:sym typeface="Calibri"/>
              </a:rPr>
              <a:t>Nothing unexpected</a:t>
            </a:r>
            <a:endParaRPr>
              <a:latin typeface="Great Vibes"/>
              <a:ea typeface="Great Vibes"/>
              <a:cs typeface="Great Vibes"/>
              <a:sym typeface="Great Vibes"/>
            </a:endParaRPr>
          </a:p>
        </p:txBody>
      </p:sp>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gradFill>
          <a:gsLst>
            <a:gs pos="0">
              <a:schemeClr val="lt1"/>
            </a:gs>
            <a:gs pos="28000">
              <a:srgbClr val="999999"/>
            </a:gs>
            <a:gs pos="100000">
              <a:srgbClr val="434343"/>
            </a:gs>
          </a:gsLst>
          <a:lin ang="16200038" scaled="0"/>
        </a:gradFill>
      </p:bgPr>
    </p:bg>
    <p:spTree>
      <p:nvGrpSpPr>
        <p:cNvPr id="269" name="Shape 269"/>
        <p:cNvGrpSpPr/>
        <p:nvPr/>
      </p:nvGrpSpPr>
      <p:grpSpPr>
        <a:xfrm>
          <a:off x="0" y="0"/>
          <a:ext cx="0" cy="0"/>
          <a:chOff x="0" y="0"/>
          <a:chExt cx="0" cy="0"/>
        </a:xfrm>
      </p:grpSpPr>
      <p:pic>
        <p:nvPicPr>
          <p:cNvPr id="270" name="Google Shape;270;p37"/>
          <p:cNvPicPr preferRelativeResize="0"/>
          <p:nvPr/>
        </p:nvPicPr>
        <p:blipFill>
          <a:blip r:embed="rId3">
            <a:alphaModFix/>
          </a:blip>
          <a:stretch>
            <a:fillRect/>
          </a:stretch>
        </p:blipFill>
        <p:spPr>
          <a:xfrm>
            <a:off x="614175" y="2045850"/>
            <a:ext cx="895650" cy="448350"/>
          </a:xfrm>
          <a:prstGeom prst="rect">
            <a:avLst/>
          </a:prstGeom>
          <a:noFill/>
          <a:ln>
            <a:noFill/>
          </a:ln>
        </p:spPr>
      </p:pic>
      <p:pic>
        <p:nvPicPr>
          <p:cNvPr id="271" name="Google Shape;271;p37"/>
          <p:cNvPicPr preferRelativeResize="0"/>
          <p:nvPr/>
        </p:nvPicPr>
        <p:blipFill>
          <a:blip r:embed="rId3">
            <a:alphaModFix/>
          </a:blip>
          <a:stretch>
            <a:fillRect/>
          </a:stretch>
        </p:blipFill>
        <p:spPr>
          <a:xfrm>
            <a:off x="614175" y="1166300"/>
            <a:ext cx="895650" cy="448350"/>
          </a:xfrm>
          <a:prstGeom prst="rect">
            <a:avLst/>
          </a:prstGeom>
          <a:noFill/>
          <a:ln>
            <a:noFill/>
          </a:ln>
        </p:spPr>
      </p:pic>
      <p:sp>
        <p:nvSpPr>
          <p:cNvPr id="272" name="Google Shape;272;p37"/>
          <p:cNvSpPr txBox="1"/>
          <p:nvPr/>
        </p:nvSpPr>
        <p:spPr>
          <a:xfrm>
            <a:off x="0" y="0"/>
            <a:ext cx="342300" cy="416700"/>
          </a:xfrm>
          <a:prstGeom prst="rect">
            <a:avLst/>
          </a:prstGeom>
          <a:noFill/>
          <a:ln>
            <a:noFill/>
          </a:ln>
        </p:spPr>
        <p:txBody>
          <a:bodyPr anchorCtr="0" anchor="t" bIns="91425" lIns="91425" spcFirstLastPara="1" rIns="91425" wrap="square" tIns="91425">
            <a:noAutofit/>
          </a:bodyPr>
          <a:lstStyle/>
          <a:p>
            <a:pPr indent="0" lvl="0" marL="0" rtl="0" algn="ctr">
              <a:lnSpc>
                <a:spcPct val="75000"/>
              </a:lnSpc>
              <a:spcBef>
                <a:spcPts val="0"/>
              </a:spcBef>
              <a:spcAft>
                <a:spcPts val="0"/>
              </a:spcAft>
              <a:buNone/>
            </a:pPr>
            <a:r>
              <a:rPr b="1" lang="en-GB">
                <a:solidFill>
                  <a:srgbClr val="980000"/>
                </a:solidFill>
                <a:latin typeface="Great Vibes"/>
                <a:ea typeface="Great Vibes"/>
                <a:cs typeface="Great Vibes"/>
                <a:sym typeface="Great Vibes"/>
              </a:rPr>
              <a:t>J</a:t>
            </a:r>
            <a:br>
              <a:rPr lang="en-GB">
                <a:latin typeface="Great Vibes"/>
                <a:ea typeface="Great Vibes"/>
                <a:cs typeface="Great Vibes"/>
                <a:sym typeface="Great Vibes"/>
              </a:rPr>
            </a:br>
            <a:r>
              <a:rPr b="1" lang="en-GB">
                <a:solidFill>
                  <a:srgbClr val="980000"/>
                </a:solidFill>
                <a:latin typeface="Great Vibes"/>
                <a:ea typeface="Great Vibes"/>
                <a:cs typeface="Great Vibes"/>
                <a:sym typeface="Great Vibes"/>
              </a:rPr>
              <a:t>♦</a:t>
            </a:r>
            <a:endParaRPr b="1">
              <a:solidFill>
                <a:srgbClr val="980000"/>
              </a:solidFill>
              <a:latin typeface="Great Vibes"/>
              <a:ea typeface="Great Vibes"/>
              <a:cs typeface="Great Vibes"/>
              <a:sym typeface="Great Vibes"/>
            </a:endParaRPr>
          </a:p>
        </p:txBody>
      </p:sp>
      <p:sp>
        <p:nvSpPr>
          <p:cNvPr id="273" name="Google Shape;273;p37"/>
          <p:cNvSpPr txBox="1"/>
          <p:nvPr/>
        </p:nvSpPr>
        <p:spPr>
          <a:xfrm>
            <a:off x="1781700" y="0"/>
            <a:ext cx="342300" cy="416700"/>
          </a:xfrm>
          <a:prstGeom prst="rect">
            <a:avLst/>
          </a:prstGeom>
          <a:noFill/>
          <a:ln>
            <a:noFill/>
          </a:ln>
        </p:spPr>
        <p:txBody>
          <a:bodyPr anchorCtr="0" anchor="t" bIns="91425" lIns="91425" spcFirstLastPara="1" rIns="91425" wrap="square" tIns="91425">
            <a:noAutofit/>
          </a:bodyPr>
          <a:lstStyle/>
          <a:p>
            <a:pPr indent="0" lvl="0" marL="0" rtl="0" algn="ctr">
              <a:lnSpc>
                <a:spcPct val="75000"/>
              </a:lnSpc>
              <a:spcBef>
                <a:spcPts val="0"/>
              </a:spcBef>
              <a:spcAft>
                <a:spcPts val="0"/>
              </a:spcAft>
              <a:buNone/>
            </a:pPr>
            <a:r>
              <a:rPr b="1" lang="en-GB">
                <a:solidFill>
                  <a:srgbClr val="980000"/>
                </a:solidFill>
                <a:latin typeface="Great Vibes"/>
                <a:ea typeface="Great Vibes"/>
                <a:cs typeface="Great Vibes"/>
                <a:sym typeface="Great Vibes"/>
              </a:rPr>
              <a:t>J</a:t>
            </a:r>
            <a:br>
              <a:rPr lang="en-GB">
                <a:latin typeface="Great Vibes"/>
                <a:ea typeface="Great Vibes"/>
                <a:cs typeface="Great Vibes"/>
                <a:sym typeface="Great Vibes"/>
              </a:rPr>
            </a:br>
            <a:r>
              <a:rPr b="1" lang="en-GB">
                <a:solidFill>
                  <a:srgbClr val="980000"/>
                </a:solidFill>
                <a:latin typeface="Great Vibes"/>
                <a:ea typeface="Great Vibes"/>
                <a:cs typeface="Great Vibes"/>
                <a:sym typeface="Great Vibes"/>
              </a:rPr>
              <a:t>♦</a:t>
            </a:r>
            <a:endParaRPr b="1">
              <a:solidFill>
                <a:srgbClr val="980000"/>
              </a:solidFill>
              <a:latin typeface="Great Vibes"/>
              <a:ea typeface="Great Vibes"/>
              <a:cs typeface="Great Vibes"/>
              <a:sym typeface="Great Vibes"/>
            </a:endParaRPr>
          </a:p>
        </p:txBody>
      </p:sp>
      <p:sp>
        <p:nvSpPr>
          <p:cNvPr id="274" name="Google Shape;274;p37"/>
          <p:cNvSpPr txBox="1"/>
          <p:nvPr/>
        </p:nvSpPr>
        <p:spPr>
          <a:xfrm>
            <a:off x="0" y="0"/>
            <a:ext cx="2124000" cy="32760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GB">
                <a:latin typeface="Great Vibes"/>
                <a:ea typeface="Great Vibes"/>
                <a:cs typeface="Great Vibes"/>
                <a:sym typeface="Great Vibes"/>
              </a:rPr>
              <a:t>Client</a:t>
            </a:r>
            <a:endParaRPr>
              <a:latin typeface="Great Vibes"/>
              <a:ea typeface="Great Vibes"/>
              <a:cs typeface="Great Vibes"/>
              <a:sym typeface="Great Vibes"/>
            </a:endParaRPr>
          </a:p>
          <a:p>
            <a:pPr indent="0" lvl="0" marL="0" rtl="0" algn="ctr">
              <a:spcBef>
                <a:spcPts val="0"/>
              </a:spcBef>
              <a:spcAft>
                <a:spcPts val="0"/>
              </a:spcAft>
              <a:buNone/>
            </a:pPr>
            <a:r>
              <a:t/>
            </a:r>
            <a:endParaRPr sz="800">
              <a:latin typeface="Calibri"/>
              <a:ea typeface="Calibri"/>
              <a:cs typeface="Calibri"/>
              <a:sym typeface="Calibri"/>
            </a:endParaRPr>
          </a:p>
          <a:p>
            <a:pPr indent="0" lvl="0" marL="0" rtl="0" algn="ctr">
              <a:spcBef>
                <a:spcPts val="0"/>
              </a:spcBef>
              <a:spcAft>
                <a:spcPts val="0"/>
              </a:spcAft>
              <a:buNone/>
            </a:pPr>
            <a:r>
              <a:rPr lang="en-GB" sz="800">
                <a:latin typeface="Calibri"/>
                <a:ea typeface="Calibri"/>
                <a:cs typeface="Calibri"/>
                <a:sym typeface="Calibri"/>
              </a:rPr>
              <a:t>The man is in his forties and seems nervous, spinning a wedding band around his finger, but said he wanted to try something new -- then asked you for a male companion.</a:t>
            </a:r>
            <a:endParaRPr sz="800">
              <a:latin typeface="Calibri"/>
              <a:ea typeface="Calibri"/>
              <a:cs typeface="Calibri"/>
              <a:sym typeface="Calibri"/>
            </a:endParaRPr>
          </a:p>
          <a:p>
            <a:pPr indent="0" lvl="0" marL="0" rtl="0" algn="ctr">
              <a:spcBef>
                <a:spcPts val="0"/>
              </a:spcBef>
              <a:spcAft>
                <a:spcPts val="0"/>
              </a:spcAft>
              <a:buNone/>
            </a:pPr>
            <a:r>
              <a:t/>
            </a:r>
            <a:endParaRPr>
              <a:latin typeface="Great Vibes"/>
              <a:ea typeface="Great Vibes"/>
              <a:cs typeface="Great Vibes"/>
              <a:sym typeface="Great Vibes"/>
            </a:endParaRPr>
          </a:p>
          <a:p>
            <a:pPr indent="0" lvl="0" marL="0" rtl="0" algn="ctr">
              <a:spcBef>
                <a:spcPts val="0"/>
              </a:spcBef>
              <a:spcAft>
                <a:spcPts val="0"/>
              </a:spcAft>
              <a:buNone/>
            </a:pPr>
            <a:r>
              <a:t/>
            </a:r>
            <a:endParaRPr>
              <a:latin typeface="Great Vibes"/>
              <a:ea typeface="Great Vibes"/>
              <a:cs typeface="Great Vibes"/>
              <a:sym typeface="Great Vibes"/>
            </a:endParaRPr>
          </a:p>
          <a:p>
            <a:pPr indent="0" lvl="0" marL="0" rtl="0" algn="ctr">
              <a:spcBef>
                <a:spcPts val="0"/>
              </a:spcBef>
              <a:spcAft>
                <a:spcPts val="0"/>
              </a:spcAft>
              <a:buNone/>
            </a:pPr>
            <a:r>
              <a:rPr lang="en-GB">
                <a:latin typeface="Great Vibes"/>
                <a:ea typeface="Great Vibes"/>
                <a:cs typeface="Great Vibes"/>
                <a:sym typeface="Great Vibes"/>
              </a:rPr>
              <a:t>Companion</a:t>
            </a:r>
            <a:endParaRPr>
              <a:latin typeface="Great Vibes"/>
              <a:ea typeface="Great Vibes"/>
              <a:cs typeface="Great Vibes"/>
              <a:sym typeface="Great Vibes"/>
            </a:endParaRPr>
          </a:p>
          <a:p>
            <a:pPr indent="0" lvl="0" marL="0" rtl="0" algn="ctr">
              <a:spcBef>
                <a:spcPts val="0"/>
              </a:spcBef>
              <a:spcAft>
                <a:spcPts val="0"/>
              </a:spcAft>
              <a:buNone/>
            </a:pPr>
            <a:r>
              <a:t/>
            </a:r>
            <a:endParaRPr sz="800">
              <a:solidFill>
                <a:schemeClr val="dk1"/>
              </a:solidFill>
              <a:latin typeface="Calibri"/>
              <a:ea typeface="Calibri"/>
              <a:cs typeface="Calibri"/>
              <a:sym typeface="Calibri"/>
            </a:endParaRPr>
          </a:p>
          <a:p>
            <a:pPr indent="0" lvl="0" marL="0" rtl="0" algn="ctr">
              <a:spcBef>
                <a:spcPts val="0"/>
              </a:spcBef>
              <a:spcAft>
                <a:spcPts val="0"/>
              </a:spcAft>
              <a:buNone/>
            </a:pPr>
            <a:r>
              <a:rPr lang="en-GB" sz="800">
                <a:solidFill>
                  <a:schemeClr val="dk1"/>
                </a:solidFill>
                <a:latin typeface="Calibri"/>
                <a:ea typeface="Calibri"/>
                <a:cs typeface="Calibri"/>
                <a:sym typeface="Calibri"/>
              </a:rPr>
              <a:t>Any male companion</a:t>
            </a:r>
            <a:endParaRPr>
              <a:latin typeface="Great Vibes"/>
              <a:ea typeface="Great Vibes"/>
              <a:cs typeface="Great Vibes"/>
              <a:sym typeface="Great Vibes"/>
            </a:endParaRPr>
          </a:p>
          <a:p>
            <a:pPr indent="0" lvl="0" marL="0" rtl="0" algn="ctr">
              <a:spcBef>
                <a:spcPts val="0"/>
              </a:spcBef>
              <a:spcAft>
                <a:spcPts val="0"/>
              </a:spcAft>
              <a:buNone/>
            </a:pPr>
            <a:r>
              <a:t/>
            </a:r>
            <a:endParaRPr>
              <a:latin typeface="Great Vibes"/>
              <a:ea typeface="Great Vibes"/>
              <a:cs typeface="Great Vibes"/>
              <a:sym typeface="Great Vibes"/>
            </a:endParaRPr>
          </a:p>
          <a:p>
            <a:pPr indent="0" lvl="0" marL="0" rtl="0" algn="ctr">
              <a:spcBef>
                <a:spcPts val="0"/>
              </a:spcBef>
              <a:spcAft>
                <a:spcPts val="0"/>
              </a:spcAft>
              <a:buNone/>
            </a:pPr>
            <a:r>
              <a:t/>
            </a:r>
            <a:endParaRPr>
              <a:latin typeface="Great Vibes"/>
              <a:ea typeface="Great Vibes"/>
              <a:cs typeface="Great Vibes"/>
              <a:sym typeface="Great Vibes"/>
            </a:endParaRPr>
          </a:p>
          <a:p>
            <a:pPr indent="0" lvl="0" marL="0" rtl="0" algn="ctr">
              <a:spcBef>
                <a:spcPts val="0"/>
              </a:spcBef>
              <a:spcAft>
                <a:spcPts val="0"/>
              </a:spcAft>
              <a:buNone/>
            </a:pPr>
            <a:r>
              <a:rPr lang="en-GB">
                <a:latin typeface="Great Vibes"/>
                <a:ea typeface="Great Vibes"/>
                <a:cs typeface="Great Vibes"/>
                <a:sym typeface="Great Vibes"/>
              </a:rPr>
              <a:t>Date</a:t>
            </a:r>
            <a:endParaRPr>
              <a:latin typeface="Great Vibes"/>
              <a:ea typeface="Great Vibes"/>
              <a:cs typeface="Great Vibes"/>
              <a:sym typeface="Great Vibes"/>
            </a:endParaRPr>
          </a:p>
          <a:p>
            <a:pPr indent="0" lvl="0" marL="0" rtl="0" algn="ctr">
              <a:spcBef>
                <a:spcPts val="0"/>
              </a:spcBef>
              <a:spcAft>
                <a:spcPts val="0"/>
              </a:spcAft>
              <a:buNone/>
            </a:pPr>
            <a:r>
              <a:t/>
            </a:r>
            <a:endParaRPr sz="800">
              <a:solidFill>
                <a:schemeClr val="dk1"/>
              </a:solidFill>
              <a:latin typeface="Calibri"/>
              <a:ea typeface="Calibri"/>
              <a:cs typeface="Calibri"/>
              <a:sym typeface="Calibri"/>
            </a:endParaRPr>
          </a:p>
          <a:p>
            <a:pPr indent="0" lvl="0" marL="0" rtl="0" algn="ctr">
              <a:spcBef>
                <a:spcPts val="0"/>
              </a:spcBef>
              <a:spcAft>
                <a:spcPts val="0"/>
              </a:spcAft>
              <a:buNone/>
            </a:pPr>
            <a:r>
              <a:rPr lang="en-GB" sz="800">
                <a:solidFill>
                  <a:schemeClr val="dk1"/>
                </a:solidFill>
                <a:latin typeface="Calibri"/>
                <a:ea typeface="Calibri"/>
                <a:cs typeface="Calibri"/>
                <a:sym typeface="Calibri"/>
              </a:rPr>
              <a:t>Nothing unexpected</a:t>
            </a:r>
            <a:endParaRPr>
              <a:latin typeface="Great Vibes"/>
              <a:ea typeface="Great Vibes"/>
              <a:cs typeface="Great Vibes"/>
              <a:sym typeface="Great Vibes"/>
            </a:endParaRPr>
          </a:p>
        </p:txBody>
      </p:sp>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gradFill>
          <a:gsLst>
            <a:gs pos="0">
              <a:schemeClr val="lt1"/>
            </a:gs>
            <a:gs pos="28000">
              <a:srgbClr val="999999"/>
            </a:gs>
            <a:gs pos="100000">
              <a:srgbClr val="434343"/>
            </a:gs>
          </a:gsLst>
          <a:lin ang="16200038" scaled="0"/>
        </a:gradFill>
      </p:bgPr>
    </p:bg>
    <p:spTree>
      <p:nvGrpSpPr>
        <p:cNvPr id="278" name="Shape 278"/>
        <p:cNvGrpSpPr/>
        <p:nvPr/>
      </p:nvGrpSpPr>
      <p:grpSpPr>
        <a:xfrm>
          <a:off x="0" y="0"/>
          <a:ext cx="0" cy="0"/>
          <a:chOff x="0" y="0"/>
          <a:chExt cx="0" cy="0"/>
        </a:xfrm>
      </p:grpSpPr>
      <p:pic>
        <p:nvPicPr>
          <p:cNvPr id="279" name="Google Shape;279;p38"/>
          <p:cNvPicPr preferRelativeResize="0"/>
          <p:nvPr/>
        </p:nvPicPr>
        <p:blipFill>
          <a:blip r:embed="rId3">
            <a:alphaModFix/>
          </a:blip>
          <a:stretch>
            <a:fillRect/>
          </a:stretch>
        </p:blipFill>
        <p:spPr>
          <a:xfrm>
            <a:off x="614175" y="1737700"/>
            <a:ext cx="895650" cy="448350"/>
          </a:xfrm>
          <a:prstGeom prst="rect">
            <a:avLst/>
          </a:prstGeom>
          <a:noFill/>
          <a:ln>
            <a:noFill/>
          </a:ln>
        </p:spPr>
      </p:pic>
      <p:pic>
        <p:nvPicPr>
          <p:cNvPr id="280" name="Google Shape;280;p38"/>
          <p:cNvPicPr preferRelativeResize="0"/>
          <p:nvPr/>
        </p:nvPicPr>
        <p:blipFill>
          <a:blip r:embed="rId3">
            <a:alphaModFix/>
          </a:blip>
          <a:stretch>
            <a:fillRect/>
          </a:stretch>
        </p:blipFill>
        <p:spPr>
          <a:xfrm>
            <a:off x="614175" y="863825"/>
            <a:ext cx="895650" cy="448350"/>
          </a:xfrm>
          <a:prstGeom prst="rect">
            <a:avLst/>
          </a:prstGeom>
          <a:noFill/>
          <a:ln>
            <a:noFill/>
          </a:ln>
        </p:spPr>
      </p:pic>
      <p:sp>
        <p:nvSpPr>
          <p:cNvPr id="281" name="Google Shape;281;p38"/>
          <p:cNvSpPr txBox="1"/>
          <p:nvPr/>
        </p:nvSpPr>
        <p:spPr>
          <a:xfrm>
            <a:off x="0" y="0"/>
            <a:ext cx="342300" cy="416700"/>
          </a:xfrm>
          <a:prstGeom prst="rect">
            <a:avLst/>
          </a:prstGeom>
          <a:noFill/>
          <a:ln>
            <a:noFill/>
          </a:ln>
        </p:spPr>
        <p:txBody>
          <a:bodyPr anchorCtr="0" anchor="t" bIns="91425" lIns="91425" spcFirstLastPara="1" rIns="91425" wrap="square" tIns="91425">
            <a:noAutofit/>
          </a:bodyPr>
          <a:lstStyle/>
          <a:p>
            <a:pPr indent="0" lvl="0" marL="0" rtl="0" algn="ctr">
              <a:lnSpc>
                <a:spcPct val="75000"/>
              </a:lnSpc>
              <a:spcBef>
                <a:spcPts val="0"/>
              </a:spcBef>
              <a:spcAft>
                <a:spcPts val="0"/>
              </a:spcAft>
              <a:buNone/>
            </a:pPr>
            <a:r>
              <a:rPr b="1" lang="en-GB">
                <a:solidFill>
                  <a:srgbClr val="980000"/>
                </a:solidFill>
                <a:latin typeface="Great Vibes"/>
                <a:ea typeface="Great Vibes"/>
                <a:cs typeface="Great Vibes"/>
                <a:sym typeface="Great Vibes"/>
              </a:rPr>
              <a:t>Q</a:t>
            </a:r>
            <a:br>
              <a:rPr lang="en-GB">
                <a:latin typeface="Great Vibes"/>
                <a:ea typeface="Great Vibes"/>
                <a:cs typeface="Great Vibes"/>
                <a:sym typeface="Great Vibes"/>
              </a:rPr>
            </a:br>
            <a:r>
              <a:rPr b="1" lang="en-GB">
                <a:solidFill>
                  <a:srgbClr val="980000"/>
                </a:solidFill>
                <a:latin typeface="Great Vibes"/>
                <a:ea typeface="Great Vibes"/>
                <a:cs typeface="Great Vibes"/>
                <a:sym typeface="Great Vibes"/>
              </a:rPr>
              <a:t>♦</a:t>
            </a:r>
            <a:endParaRPr b="1">
              <a:solidFill>
                <a:srgbClr val="980000"/>
              </a:solidFill>
              <a:latin typeface="Great Vibes"/>
              <a:ea typeface="Great Vibes"/>
              <a:cs typeface="Great Vibes"/>
              <a:sym typeface="Great Vibes"/>
            </a:endParaRPr>
          </a:p>
        </p:txBody>
      </p:sp>
      <p:sp>
        <p:nvSpPr>
          <p:cNvPr id="282" name="Google Shape;282;p38"/>
          <p:cNvSpPr txBox="1"/>
          <p:nvPr/>
        </p:nvSpPr>
        <p:spPr>
          <a:xfrm>
            <a:off x="1781700" y="0"/>
            <a:ext cx="342300" cy="416700"/>
          </a:xfrm>
          <a:prstGeom prst="rect">
            <a:avLst/>
          </a:prstGeom>
          <a:noFill/>
          <a:ln>
            <a:noFill/>
          </a:ln>
        </p:spPr>
        <p:txBody>
          <a:bodyPr anchorCtr="0" anchor="t" bIns="91425" lIns="91425" spcFirstLastPara="1" rIns="91425" wrap="square" tIns="91425">
            <a:noAutofit/>
          </a:bodyPr>
          <a:lstStyle/>
          <a:p>
            <a:pPr indent="0" lvl="0" marL="0" rtl="0" algn="ctr">
              <a:lnSpc>
                <a:spcPct val="75000"/>
              </a:lnSpc>
              <a:spcBef>
                <a:spcPts val="0"/>
              </a:spcBef>
              <a:spcAft>
                <a:spcPts val="0"/>
              </a:spcAft>
              <a:buNone/>
            </a:pPr>
            <a:r>
              <a:rPr b="1" lang="en-GB">
                <a:solidFill>
                  <a:srgbClr val="980000"/>
                </a:solidFill>
                <a:latin typeface="Great Vibes"/>
                <a:ea typeface="Great Vibes"/>
                <a:cs typeface="Great Vibes"/>
                <a:sym typeface="Great Vibes"/>
              </a:rPr>
              <a:t>Q</a:t>
            </a:r>
            <a:br>
              <a:rPr lang="en-GB">
                <a:latin typeface="Great Vibes"/>
                <a:ea typeface="Great Vibes"/>
                <a:cs typeface="Great Vibes"/>
                <a:sym typeface="Great Vibes"/>
              </a:rPr>
            </a:br>
            <a:r>
              <a:rPr b="1" lang="en-GB">
                <a:solidFill>
                  <a:srgbClr val="980000"/>
                </a:solidFill>
                <a:latin typeface="Great Vibes"/>
                <a:ea typeface="Great Vibes"/>
                <a:cs typeface="Great Vibes"/>
                <a:sym typeface="Great Vibes"/>
              </a:rPr>
              <a:t>♦</a:t>
            </a:r>
            <a:endParaRPr b="1">
              <a:solidFill>
                <a:srgbClr val="980000"/>
              </a:solidFill>
              <a:latin typeface="Great Vibes"/>
              <a:ea typeface="Great Vibes"/>
              <a:cs typeface="Great Vibes"/>
              <a:sym typeface="Great Vibes"/>
            </a:endParaRPr>
          </a:p>
        </p:txBody>
      </p:sp>
      <p:sp>
        <p:nvSpPr>
          <p:cNvPr id="283" name="Google Shape;283;p38"/>
          <p:cNvSpPr txBox="1"/>
          <p:nvPr/>
        </p:nvSpPr>
        <p:spPr>
          <a:xfrm>
            <a:off x="0" y="0"/>
            <a:ext cx="2124000" cy="32760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GB">
                <a:latin typeface="Great Vibes"/>
                <a:ea typeface="Great Vibes"/>
                <a:cs typeface="Great Vibes"/>
                <a:sym typeface="Great Vibes"/>
              </a:rPr>
              <a:t>Client</a:t>
            </a:r>
            <a:endParaRPr>
              <a:latin typeface="Great Vibes"/>
              <a:ea typeface="Great Vibes"/>
              <a:cs typeface="Great Vibes"/>
              <a:sym typeface="Great Vibes"/>
            </a:endParaRPr>
          </a:p>
          <a:p>
            <a:pPr indent="0" lvl="0" marL="0" rtl="0" algn="ctr">
              <a:spcBef>
                <a:spcPts val="0"/>
              </a:spcBef>
              <a:spcAft>
                <a:spcPts val="0"/>
              </a:spcAft>
              <a:buNone/>
            </a:pPr>
            <a:r>
              <a:t/>
            </a:r>
            <a:endParaRPr sz="800">
              <a:latin typeface="Calibri"/>
              <a:ea typeface="Calibri"/>
              <a:cs typeface="Calibri"/>
              <a:sym typeface="Calibri"/>
            </a:endParaRPr>
          </a:p>
          <a:p>
            <a:pPr indent="0" lvl="0" marL="0" rtl="0" algn="ctr">
              <a:spcBef>
                <a:spcPts val="0"/>
              </a:spcBef>
              <a:spcAft>
                <a:spcPts val="0"/>
              </a:spcAft>
              <a:buNone/>
            </a:pPr>
            <a:r>
              <a:rPr lang="en-GB" sz="800">
                <a:latin typeface="Calibri"/>
                <a:ea typeface="Calibri"/>
                <a:cs typeface="Calibri"/>
                <a:sym typeface="Calibri"/>
              </a:rPr>
              <a:t>Nothing special about this woman</a:t>
            </a:r>
            <a:endParaRPr sz="800">
              <a:latin typeface="Calibri"/>
              <a:ea typeface="Calibri"/>
              <a:cs typeface="Calibri"/>
              <a:sym typeface="Calibri"/>
            </a:endParaRPr>
          </a:p>
          <a:p>
            <a:pPr indent="0" lvl="0" marL="0" rtl="0" algn="ctr">
              <a:spcBef>
                <a:spcPts val="0"/>
              </a:spcBef>
              <a:spcAft>
                <a:spcPts val="0"/>
              </a:spcAft>
              <a:buNone/>
            </a:pPr>
            <a:r>
              <a:t/>
            </a:r>
            <a:endParaRPr>
              <a:latin typeface="Great Vibes"/>
              <a:ea typeface="Great Vibes"/>
              <a:cs typeface="Great Vibes"/>
              <a:sym typeface="Great Vibes"/>
            </a:endParaRPr>
          </a:p>
          <a:p>
            <a:pPr indent="0" lvl="0" marL="0" rtl="0" algn="ctr">
              <a:spcBef>
                <a:spcPts val="0"/>
              </a:spcBef>
              <a:spcAft>
                <a:spcPts val="0"/>
              </a:spcAft>
              <a:buNone/>
            </a:pPr>
            <a:r>
              <a:t/>
            </a:r>
            <a:endParaRPr>
              <a:latin typeface="Great Vibes"/>
              <a:ea typeface="Great Vibes"/>
              <a:cs typeface="Great Vibes"/>
              <a:sym typeface="Great Vibes"/>
            </a:endParaRPr>
          </a:p>
          <a:p>
            <a:pPr indent="0" lvl="0" marL="0" rtl="0" algn="ctr">
              <a:spcBef>
                <a:spcPts val="0"/>
              </a:spcBef>
              <a:spcAft>
                <a:spcPts val="0"/>
              </a:spcAft>
              <a:buNone/>
            </a:pPr>
            <a:r>
              <a:rPr lang="en-GB">
                <a:latin typeface="Great Vibes"/>
                <a:ea typeface="Great Vibes"/>
                <a:cs typeface="Great Vibes"/>
                <a:sym typeface="Great Vibes"/>
              </a:rPr>
              <a:t>Companion</a:t>
            </a:r>
            <a:endParaRPr>
              <a:latin typeface="Great Vibes"/>
              <a:ea typeface="Great Vibes"/>
              <a:cs typeface="Great Vibes"/>
              <a:sym typeface="Great Vibes"/>
            </a:endParaRPr>
          </a:p>
          <a:p>
            <a:pPr indent="0" lvl="0" marL="0" rtl="0" algn="ctr">
              <a:spcBef>
                <a:spcPts val="0"/>
              </a:spcBef>
              <a:spcAft>
                <a:spcPts val="0"/>
              </a:spcAft>
              <a:buNone/>
            </a:pPr>
            <a:r>
              <a:t/>
            </a:r>
            <a:endParaRPr sz="800">
              <a:solidFill>
                <a:schemeClr val="dk1"/>
              </a:solidFill>
              <a:latin typeface="Calibri"/>
              <a:ea typeface="Calibri"/>
              <a:cs typeface="Calibri"/>
              <a:sym typeface="Calibri"/>
            </a:endParaRPr>
          </a:p>
          <a:p>
            <a:pPr indent="0" lvl="0" marL="0" rtl="0" algn="ctr">
              <a:spcBef>
                <a:spcPts val="0"/>
              </a:spcBef>
              <a:spcAft>
                <a:spcPts val="0"/>
              </a:spcAft>
              <a:buNone/>
            </a:pPr>
            <a:r>
              <a:rPr lang="en-GB" sz="800">
                <a:solidFill>
                  <a:schemeClr val="dk1"/>
                </a:solidFill>
                <a:latin typeface="Calibri"/>
                <a:ea typeface="Calibri"/>
                <a:cs typeface="Calibri"/>
                <a:sym typeface="Calibri"/>
              </a:rPr>
              <a:t>Madam’s choice</a:t>
            </a:r>
            <a:endParaRPr>
              <a:latin typeface="Great Vibes"/>
              <a:ea typeface="Great Vibes"/>
              <a:cs typeface="Great Vibes"/>
              <a:sym typeface="Great Vibes"/>
            </a:endParaRPr>
          </a:p>
          <a:p>
            <a:pPr indent="0" lvl="0" marL="0" rtl="0" algn="ctr">
              <a:spcBef>
                <a:spcPts val="0"/>
              </a:spcBef>
              <a:spcAft>
                <a:spcPts val="0"/>
              </a:spcAft>
              <a:buNone/>
            </a:pPr>
            <a:r>
              <a:t/>
            </a:r>
            <a:endParaRPr>
              <a:latin typeface="Great Vibes"/>
              <a:ea typeface="Great Vibes"/>
              <a:cs typeface="Great Vibes"/>
              <a:sym typeface="Great Vibes"/>
            </a:endParaRPr>
          </a:p>
          <a:p>
            <a:pPr indent="0" lvl="0" marL="0" rtl="0" algn="ctr">
              <a:spcBef>
                <a:spcPts val="0"/>
              </a:spcBef>
              <a:spcAft>
                <a:spcPts val="0"/>
              </a:spcAft>
              <a:buNone/>
            </a:pPr>
            <a:r>
              <a:t/>
            </a:r>
            <a:endParaRPr>
              <a:latin typeface="Great Vibes"/>
              <a:ea typeface="Great Vibes"/>
              <a:cs typeface="Great Vibes"/>
              <a:sym typeface="Great Vibes"/>
            </a:endParaRPr>
          </a:p>
          <a:p>
            <a:pPr indent="0" lvl="0" marL="0" rtl="0" algn="ctr">
              <a:spcBef>
                <a:spcPts val="0"/>
              </a:spcBef>
              <a:spcAft>
                <a:spcPts val="0"/>
              </a:spcAft>
              <a:buNone/>
            </a:pPr>
            <a:r>
              <a:rPr lang="en-GB">
                <a:latin typeface="Great Vibes"/>
                <a:ea typeface="Great Vibes"/>
                <a:cs typeface="Great Vibes"/>
                <a:sym typeface="Great Vibes"/>
              </a:rPr>
              <a:t>Date</a:t>
            </a:r>
            <a:endParaRPr>
              <a:latin typeface="Great Vibes"/>
              <a:ea typeface="Great Vibes"/>
              <a:cs typeface="Great Vibes"/>
              <a:sym typeface="Great Vibes"/>
            </a:endParaRPr>
          </a:p>
          <a:p>
            <a:pPr indent="0" lvl="0" marL="0" rtl="0" algn="ctr">
              <a:spcBef>
                <a:spcPts val="0"/>
              </a:spcBef>
              <a:spcAft>
                <a:spcPts val="0"/>
              </a:spcAft>
              <a:buNone/>
            </a:pPr>
            <a:r>
              <a:t/>
            </a:r>
            <a:endParaRPr sz="800">
              <a:solidFill>
                <a:schemeClr val="dk1"/>
              </a:solidFill>
              <a:latin typeface="Calibri"/>
              <a:ea typeface="Calibri"/>
              <a:cs typeface="Calibri"/>
              <a:sym typeface="Calibri"/>
            </a:endParaRPr>
          </a:p>
          <a:p>
            <a:pPr indent="0" lvl="0" marL="0" rtl="0" algn="ctr">
              <a:spcBef>
                <a:spcPts val="0"/>
              </a:spcBef>
              <a:spcAft>
                <a:spcPts val="0"/>
              </a:spcAft>
              <a:buNone/>
            </a:pPr>
            <a:r>
              <a:rPr lang="en-GB" sz="800">
                <a:solidFill>
                  <a:schemeClr val="dk1"/>
                </a:solidFill>
                <a:latin typeface="Calibri"/>
                <a:ea typeface="Calibri"/>
                <a:cs typeface="Calibri"/>
                <a:sym typeface="Calibri"/>
              </a:rPr>
              <a:t>You start kissing and realize the client is crying. She wants to continue nevertheless, but confides in you afterwards.</a:t>
            </a:r>
            <a:endParaRPr>
              <a:latin typeface="Great Vibes"/>
              <a:ea typeface="Great Vibes"/>
              <a:cs typeface="Great Vibes"/>
              <a:sym typeface="Great Vibes"/>
            </a:endParaRPr>
          </a:p>
        </p:txBody>
      </p:sp>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gradFill>
          <a:gsLst>
            <a:gs pos="0">
              <a:schemeClr val="lt1"/>
            </a:gs>
            <a:gs pos="28000">
              <a:srgbClr val="999999"/>
            </a:gs>
            <a:gs pos="100000">
              <a:srgbClr val="434343"/>
            </a:gs>
          </a:gsLst>
          <a:lin ang="16200038" scaled="0"/>
        </a:gradFill>
      </p:bgPr>
    </p:bg>
    <p:spTree>
      <p:nvGrpSpPr>
        <p:cNvPr id="287" name="Shape 287"/>
        <p:cNvGrpSpPr/>
        <p:nvPr/>
      </p:nvGrpSpPr>
      <p:grpSpPr>
        <a:xfrm>
          <a:off x="0" y="0"/>
          <a:ext cx="0" cy="0"/>
          <a:chOff x="0" y="0"/>
          <a:chExt cx="0" cy="0"/>
        </a:xfrm>
      </p:grpSpPr>
      <p:pic>
        <p:nvPicPr>
          <p:cNvPr id="288" name="Google Shape;288;p39"/>
          <p:cNvPicPr preferRelativeResize="0"/>
          <p:nvPr/>
        </p:nvPicPr>
        <p:blipFill>
          <a:blip r:embed="rId3">
            <a:alphaModFix/>
          </a:blip>
          <a:stretch>
            <a:fillRect/>
          </a:stretch>
        </p:blipFill>
        <p:spPr>
          <a:xfrm>
            <a:off x="614175" y="1743400"/>
            <a:ext cx="895650" cy="448350"/>
          </a:xfrm>
          <a:prstGeom prst="rect">
            <a:avLst/>
          </a:prstGeom>
          <a:noFill/>
          <a:ln>
            <a:noFill/>
          </a:ln>
        </p:spPr>
      </p:pic>
      <p:pic>
        <p:nvPicPr>
          <p:cNvPr id="289" name="Google Shape;289;p39"/>
          <p:cNvPicPr preferRelativeResize="0"/>
          <p:nvPr/>
        </p:nvPicPr>
        <p:blipFill>
          <a:blip r:embed="rId3">
            <a:alphaModFix/>
          </a:blip>
          <a:stretch>
            <a:fillRect/>
          </a:stretch>
        </p:blipFill>
        <p:spPr>
          <a:xfrm>
            <a:off x="614175" y="858125"/>
            <a:ext cx="895650" cy="448350"/>
          </a:xfrm>
          <a:prstGeom prst="rect">
            <a:avLst/>
          </a:prstGeom>
          <a:noFill/>
          <a:ln>
            <a:noFill/>
          </a:ln>
        </p:spPr>
      </p:pic>
      <p:sp>
        <p:nvSpPr>
          <p:cNvPr id="290" name="Google Shape;290;p39"/>
          <p:cNvSpPr txBox="1"/>
          <p:nvPr/>
        </p:nvSpPr>
        <p:spPr>
          <a:xfrm>
            <a:off x="1726550" y="0"/>
            <a:ext cx="342300" cy="416700"/>
          </a:xfrm>
          <a:prstGeom prst="rect">
            <a:avLst/>
          </a:prstGeom>
          <a:noFill/>
          <a:ln>
            <a:noFill/>
          </a:ln>
        </p:spPr>
        <p:txBody>
          <a:bodyPr anchorCtr="0" anchor="t" bIns="91425" lIns="91425" spcFirstLastPara="1" rIns="91425" wrap="square" tIns="91425">
            <a:noAutofit/>
          </a:bodyPr>
          <a:lstStyle/>
          <a:p>
            <a:pPr indent="0" lvl="0" marL="0" rtl="0" algn="r">
              <a:lnSpc>
                <a:spcPct val="75000"/>
              </a:lnSpc>
              <a:spcBef>
                <a:spcPts val="0"/>
              </a:spcBef>
              <a:spcAft>
                <a:spcPts val="0"/>
              </a:spcAft>
              <a:buNone/>
            </a:pPr>
            <a:r>
              <a:rPr b="1" lang="en-GB">
                <a:solidFill>
                  <a:srgbClr val="980000"/>
                </a:solidFill>
                <a:latin typeface="Great Vibes"/>
                <a:ea typeface="Great Vibes"/>
                <a:cs typeface="Great Vibes"/>
                <a:sym typeface="Great Vibes"/>
              </a:rPr>
              <a:t>K</a:t>
            </a:r>
            <a:endParaRPr b="1">
              <a:solidFill>
                <a:srgbClr val="980000"/>
              </a:solidFill>
              <a:latin typeface="Great Vibes"/>
              <a:ea typeface="Great Vibes"/>
              <a:cs typeface="Great Vibes"/>
              <a:sym typeface="Great Vibes"/>
            </a:endParaRPr>
          </a:p>
        </p:txBody>
      </p:sp>
      <p:sp>
        <p:nvSpPr>
          <p:cNvPr id="291" name="Google Shape;291;p39"/>
          <p:cNvSpPr txBox="1"/>
          <p:nvPr/>
        </p:nvSpPr>
        <p:spPr>
          <a:xfrm>
            <a:off x="-54000" y="0"/>
            <a:ext cx="342300" cy="416700"/>
          </a:xfrm>
          <a:prstGeom prst="rect">
            <a:avLst/>
          </a:prstGeom>
          <a:noFill/>
          <a:ln>
            <a:noFill/>
          </a:ln>
        </p:spPr>
        <p:txBody>
          <a:bodyPr anchorCtr="0" anchor="t" bIns="91425" lIns="91425" spcFirstLastPara="1" rIns="91425" wrap="square" tIns="91425">
            <a:noAutofit/>
          </a:bodyPr>
          <a:lstStyle/>
          <a:p>
            <a:pPr indent="0" lvl="0" marL="0" rtl="0" algn="r">
              <a:lnSpc>
                <a:spcPct val="75000"/>
              </a:lnSpc>
              <a:spcBef>
                <a:spcPts val="0"/>
              </a:spcBef>
              <a:spcAft>
                <a:spcPts val="0"/>
              </a:spcAft>
              <a:buNone/>
            </a:pPr>
            <a:r>
              <a:rPr b="1" lang="en-GB">
                <a:solidFill>
                  <a:srgbClr val="980000"/>
                </a:solidFill>
                <a:latin typeface="Great Vibes"/>
                <a:ea typeface="Great Vibes"/>
                <a:cs typeface="Great Vibes"/>
                <a:sym typeface="Great Vibes"/>
              </a:rPr>
              <a:t>K</a:t>
            </a:r>
            <a:endParaRPr b="1">
              <a:solidFill>
                <a:srgbClr val="980000"/>
              </a:solidFill>
              <a:latin typeface="Great Vibes"/>
              <a:ea typeface="Great Vibes"/>
              <a:cs typeface="Great Vibes"/>
              <a:sym typeface="Great Vibes"/>
            </a:endParaRPr>
          </a:p>
        </p:txBody>
      </p:sp>
      <p:sp>
        <p:nvSpPr>
          <p:cNvPr id="292" name="Google Shape;292;p39"/>
          <p:cNvSpPr txBox="1"/>
          <p:nvPr/>
        </p:nvSpPr>
        <p:spPr>
          <a:xfrm>
            <a:off x="0" y="0"/>
            <a:ext cx="342300" cy="416700"/>
          </a:xfrm>
          <a:prstGeom prst="rect">
            <a:avLst/>
          </a:prstGeom>
          <a:noFill/>
          <a:ln>
            <a:noFill/>
          </a:ln>
        </p:spPr>
        <p:txBody>
          <a:bodyPr anchorCtr="0" anchor="t" bIns="91425" lIns="91425" spcFirstLastPara="1" rIns="91425" wrap="square" tIns="91425">
            <a:noAutofit/>
          </a:bodyPr>
          <a:lstStyle/>
          <a:p>
            <a:pPr indent="0" lvl="0" marL="0" rtl="0" algn="ctr">
              <a:lnSpc>
                <a:spcPct val="75000"/>
              </a:lnSpc>
              <a:spcBef>
                <a:spcPts val="0"/>
              </a:spcBef>
              <a:spcAft>
                <a:spcPts val="0"/>
              </a:spcAft>
              <a:buNone/>
            </a:pPr>
            <a:br>
              <a:rPr lang="en-GB">
                <a:solidFill>
                  <a:srgbClr val="980000"/>
                </a:solidFill>
                <a:latin typeface="Great Vibes"/>
                <a:ea typeface="Great Vibes"/>
                <a:cs typeface="Great Vibes"/>
                <a:sym typeface="Great Vibes"/>
              </a:rPr>
            </a:br>
            <a:r>
              <a:rPr b="1" lang="en-GB">
                <a:solidFill>
                  <a:srgbClr val="980000"/>
                </a:solidFill>
                <a:latin typeface="Great Vibes"/>
                <a:ea typeface="Great Vibes"/>
                <a:cs typeface="Great Vibes"/>
                <a:sym typeface="Great Vibes"/>
              </a:rPr>
              <a:t>♦</a:t>
            </a:r>
            <a:endParaRPr b="1">
              <a:solidFill>
                <a:srgbClr val="980000"/>
              </a:solidFill>
              <a:latin typeface="Great Vibes"/>
              <a:ea typeface="Great Vibes"/>
              <a:cs typeface="Great Vibes"/>
              <a:sym typeface="Great Vibes"/>
            </a:endParaRPr>
          </a:p>
        </p:txBody>
      </p:sp>
      <p:sp>
        <p:nvSpPr>
          <p:cNvPr id="293" name="Google Shape;293;p39"/>
          <p:cNvSpPr txBox="1"/>
          <p:nvPr/>
        </p:nvSpPr>
        <p:spPr>
          <a:xfrm>
            <a:off x="1781700" y="0"/>
            <a:ext cx="342300" cy="416700"/>
          </a:xfrm>
          <a:prstGeom prst="rect">
            <a:avLst/>
          </a:prstGeom>
          <a:noFill/>
          <a:ln>
            <a:noFill/>
          </a:ln>
        </p:spPr>
        <p:txBody>
          <a:bodyPr anchorCtr="0" anchor="t" bIns="91425" lIns="91425" spcFirstLastPara="1" rIns="91425" wrap="square" tIns="91425">
            <a:noAutofit/>
          </a:bodyPr>
          <a:lstStyle/>
          <a:p>
            <a:pPr indent="0" lvl="0" marL="0" rtl="0" algn="ctr">
              <a:lnSpc>
                <a:spcPct val="75000"/>
              </a:lnSpc>
              <a:spcBef>
                <a:spcPts val="0"/>
              </a:spcBef>
              <a:spcAft>
                <a:spcPts val="0"/>
              </a:spcAft>
              <a:buNone/>
            </a:pPr>
            <a:br>
              <a:rPr lang="en-GB">
                <a:solidFill>
                  <a:srgbClr val="980000"/>
                </a:solidFill>
                <a:latin typeface="Great Vibes"/>
                <a:ea typeface="Great Vibes"/>
                <a:cs typeface="Great Vibes"/>
                <a:sym typeface="Great Vibes"/>
              </a:rPr>
            </a:br>
            <a:r>
              <a:rPr b="1" lang="en-GB">
                <a:solidFill>
                  <a:srgbClr val="980000"/>
                </a:solidFill>
                <a:latin typeface="Great Vibes"/>
                <a:ea typeface="Great Vibes"/>
                <a:cs typeface="Great Vibes"/>
                <a:sym typeface="Great Vibes"/>
              </a:rPr>
              <a:t>♦</a:t>
            </a:r>
            <a:endParaRPr b="1">
              <a:solidFill>
                <a:srgbClr val="980000"/>
              </a:solidFill>
              <a:latin typeface="Great Vibes"/>
              <a:ea typeface="Great Vibes"/>
              <a:cs typeface="Great Vibes"/>
              <a:sym typeface="Great Vibes"/>
            </a:endParaRPr>
          </a:p>
        </p:txBody>
      </p:sp>
      <p:sp>
        <p:nvSpPr>
          <p:cNvPr id="294" name="Google Shape;294;p39"/>
          <p:cNvSpPr txBox="1"/>
          <p:nvPr/>
        </p:nvSpPr>
        <p:spPr>
          <a:xfrm>
            <a:off x="0" y="0"/>
            <a:ext cx="2124000" cy="32760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GB">
                <a:latin typeface="Great Vibes"/>
                <a:ea typeface="Great Vibes"/>
                <a:cs typeface="Great Vibes"/>
                <a:sym typeface="Great Vibes"/>
              </a:rPr>
              <a:t>Client</a:t>
            </a:r>
            <a:endParaRPr>
              <a:latin typeface="Great Vibes"/>
              <a:ea typeface="Great Vibes"/>
              <a:cs typeface="Great Vibes"/>
              <a:sym typeface="Great Vibes"/>
            </a:endParaRPr>
          </a:p>
          <a:p>
            <a:pPr indent="0" lvl="0" marL="0" rtl="0" algn="ctr">
              <a:spcBef>
                <a:spcPts val="0"/>
              </a:spcBef>
              <a:spcAft>
                <a:spcPts val="0"/>
              </a:spcAft>
              <a:buNone/>
            </a:pPr>
            <a:r>
              <a:t/>
            </a:r>
            <a:endParaRPr sz="800">
              <a:latin typeface="Calibri"/>
              <a:ea typeface="Calibri"/>
              <a:cs typeface="Calibri"/>
              <a:sym typeface="Calibri"/>
            </a:endParaRPr>
          </a:p>
          <a:p>
            <a:pPr indent="0" lvl="0" marL="0" rtl="0" algn="ctr">
              <a:spcBef>
                <a:spcPts val="0"/>
              </a:spcBef>
              <a:spcAft>
                <a:spcPts val="0"/>
              </a:spcAft>
              <a:buNone/>
            </a:pPr>
            <a:r>
              <a:rPr lang="en-GB" sz="800">
                <a:latin typeface="Calibri"/>
                <a:ea typeface="Calibri"/>
                <a:cs typeface="Calibri"/>
                <a:sym typeface="Calibri"/>
              </a:rPr>
              <a:t>Nothing special about this man</a:t>
            </a:r>
            <a:endParaRPr sz="800">
              <a:latin typeface="Calibri"/>
              <a:ea typeface="Calibri"/>
              <a:cs typeface="Calibri"/>
              <a:sym typeface="Calibri"/>
            </a:endParaRPr>
          </a:p>
          <a:p>
            <a:pPr indent="0" lvl="0" marL="0" rtl="0" algn="ctr">
              <a:spcBef>
                <a:spcPts val="0"/>
              </a:spcBef>
              <a:spcAft>
                <a:spcPts val="0"/>
              </a:spcAft>
              <a:buNone/>
            </a:pPr>
            <a:r>
              <a:t/>
            </a:r>
            <a:endParaRPr>
              <a:latin typeface="Great Vibes"/>
              <a:ea typeface="Great Vibes"/>
              <a:cs typeface="Great Vibes"/>
              <a:sym typeface="Great Vibes"/>
            </a:endParaRPr>
          </a:p>
          <a:p>
            <a:pPr indent="0" lvl="0" marL="0" rtl="0" algn="ctr">
              <a:spcBef>
                <a:spcPts val="0"/>
              </a:spcBef>
              <a:spcAft>
                <a:spcPts val="0"/>
              </a:spcAft>
              <a:buNone/>
            </a:pPr>
            <a:r>
              <a:t/>
            </a:r>
            <a:endParaRPr>
              <a:latin typeface="Great Vibes"/>
              <a:ea typeface="Great Vibes"/>
              <a:cs typeface="Great Vibes"/>
              <a:sym typeface="Great Vibes"/>
            </a:endParaRPr>
          </a:p>
          <a:p>
            <a:pPr indent="0" lvl="0" marL="0" rtl="0" algn="ctr">
              <a:spcBef>
                <a:spcPts val="0"/>
              </a:spcBef>
              <a:spcAft>
                <a:spcPts val="0"/>
              </a:spcAft>
              <a:buNone/>
            </a:pPr>
            <a:r>
              <a:rPr lang="en-GB">
                <a:latin typeface="Great Vibes"/>
                <a:ea typeface="Great Vibes"/>
                <a:cs typeface="Great Vibes"/>
                <a:sym typeface="Great Vibes"/>
              </a:rPr>
              <a:t>Companion</a:t>
            </a:r>
            <a:endParaRPr>
              <a:latin typeface="Great Vibes"/>
              <a:ea typeface="Great Vibes"/>
              <a:cs typeface="Great Vibes"/>
              <a:sym typeface="Great Vibes"/>
            </a:endParaRPr>
          </a:p>
          <a:p>
            <a:pPr indent="0" lvl="0" marL="0" rtl="0" algn="ctr">
              <a:spcBef>
                <a:spcPts val="0"/>
              </a:spcBef>
              <a:spcAft>
                <a:spcPts val="0"/>
              </a:spcAft>
              <a:buNone/>
            </a:pPr>
            <a:r>
              <a:t/>
            </a:r>
            <a:endParaRPr sz="800">
              <a:solidFill>
                <a:schemeClr val="dk1"/>
              </a:solidFill>
              <a:latin typeface="Calibri"/>
              <a:ea typeface="Calibri"/>
              <a:cs typeface="Calibri"/>
              <a:sym typeface="Calibri"/>
            </a:endParaRPr>
          </a:p>
          <a:p>
            <a:pPr indent="0" lvl="0" marL="0" rtl="0" algn="ctr">
              <a:spcBef>
                <a:spcPts val="0"/>
              </a:spcBef>
              <a:spcAft>
                <a:spcPts val="0"/>
              </a:spcAft>
              <a:buNone/>
            </a:pPr>
            <a:r>
              <a:rPr lang="en-GB" sz="800">
                <a:solidFill>
                  <a:schemeClr val="dk1"/>
                </a:solidFill>
                <a:latin typeface="Calibri"/>
                <a:ea typeface="Calibri"/>
                <a:cs typeface="Calibri"/>
                <a:sym typeface="Calibri"/>
              </a:rPr>
              <a:t>Madam’s choice</a:t>
            </a:r>
            <a:endParaRPr>
              <a:latin typeface="Great Vibes"/>
              <a:ea typeface="Great Vibes"/>
              <a:cs typeface="Great Vibes"/>
              <a:sym typeface="Great Vibes"/>
            </a:endParaRPr>
          </a:p>
          <a:p>
            <a:pPr indent="0" lvl="0" marL="0" rtl="0" algn="ctr">
              <a:spcBef>
                <a:spcPts val="0"/>
              </a:spcBef>
              <a:spcAft>
                <a:spcPts val="0"/>
              </a:spcAft>
              <a:buNone/>
            </a:pPr>
            <a:r>
              <a:t/>
            </a:r>
            <a:endParaRPr>
              <a:latin typeface="Great Vibes"/>
              <a:ea typeface="Great Vibes"/>
              <a:cs typeface="Great Vibes"/>
              <a:sym typeface="Great Vibes"/>
            </a:endParaRPr>
          </a:p>
          <a:p>
            <a:pPr indent="0" lvl="0" marL="0" rtl="0" algn="ctr">
              <a:spcBef>
                <a:spcPts val="0"/>
              </a:spcBef>
              <a:spcAft>
                <a:spcPts val="0"/>
              </a:spcAft>
              <a:buNone/>
            </a:pPr>
            <a:r>
              <a:t/>
            </a:r>
            <a:endParaRPr>
              <a:latin typeface="Great Vibes"/>
              <a:ea typeface="Great Vibes"/>
              <a:cs typeface="Great Vibes"/>
              <a:sym typeface="Great Vibes"/>
            </a:endParaRPr>
          </a:p>
          <a:p>
            <a:pPr indent="0" lvl="0" marL="0" rtl="0" algn="ctr">
              <a:spcBef>
                <a:spcPts val="0"/>
              </a:spcBef>
              <a:spcAft>
                <a:spcPts val="0"/>
              </a:spcAft>
              <a:buNone/>
            </a:pPr>
            <a:r>
              <a:rPr lang="en-GB">
                <a:latin typeface="Great Vibes"/>
                <a:ea typeface="Great Vibes"/>
                <a:cs typeface="Great Vibes"/>
                <a:sym typeface="Great Vibes"/>
              </a:rPr>
              <a:t>Date</a:t>
            </a:r>
            <a:endParaRPr>
              <a:latin typeface="Great Vibes"/>
              <a:ea typeface="Great Vibes"/>
              <a:cs typeface="Great Vibes"/>
              <a:sym typeface="Great Vibes"/>
            </a:endParaRPr>
          </a:p>
          <a:p>
            <a:pPr indent="0" lvl="0" marL="0" rtl="0" algn="ctr">
              <a:spcBef>
                <a:spcPts val="0"/>
              </a:spcBef>
              <a:spcAft>
                <a:spcPts val="0"/>
              </a:spcAft>
              <a:buNone/>
            </a:pPr>
            <a:r>
              <a:t/>
            </a:r>
            <a:endParaRPr sz="800">
              <a:solidFill>
                <a:schemeClr val="dk1"/>
              </a:solidFill>
              <a:latin typeface="Calibri"/>
              <a:ea typeface="Calibri"/>
              <a:cs typeface="Calibri"/>
              <a:sym typeface="Calibri"/>
            </a:endParaRPr>
          </a:p>
          <a:p>
            <a:pPr indent="0" lvl="0" marL="0" rtl="0" algn="ctr">
              <a:spcBef>
                <a:spcPts val="0"/>
              </a:spcBef>
              <a:spcAft>
                <a:spcPts val="0"/>
              </a:spcAft>
              <a:buNone/>
            </a:pPr>
            <a:r>
              <a:rPr lang="en-GB" sz="800">
                <a:solidFill>
                  <a:schemeClr val="dk1"/>
                </a:solidFill>
                <a:latin typeface="Calibri"/>
                <a:ea typeface="Calibri"/>
                <a:cs typeface="Calibri"/>
                <a:sym typeface="Calibri"/>
              </a:rPr>
              <a:t>You start kissing and realize the client is crying. He wants to continue nevertheless, but confides in you afterwards.</a:t>
            </a:r>
            <a:endParaRPr>
              <a:latin typeface="Great Vibes"/>
              <a:ea typeface="Great Vibes"/>
              <a:cs typeface="Great Vibes"/>
              <a:sym typeface="Great Vibes"/>
            </a:endParaRPr>
          </a:p>
        </p:txBody>
      </p:sp>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gradFill>
          <a:gsLst>
            <a:gs pos="0">
              <a:schemeClr val="lt1"/>
            </a:gs>
            <a:gs pos="28000">
              <a:srgbClr val="999999"/>
            </a:gs>
            <a:gs pos="100000">
              <a:srgbClr val="434343"/>
            </a:gs>
          </a:gsLst>
          <a:lin ang="16200038" scaled="0"/>
        </a:gradFill>
      </p:bgPr>
    </p:bg>
    <p:spTree>
      <p:nvGrpSpPr>
        <p:cNvPr id="298" name="Shape 298"/>
        <p:cNvGrpSpPr/>
        <p:nvPr/>
      </p:nvGrpSpPr>
      <p:grpSpPr>
        <a:xfrm>
          <a:off x="0" y="0"/>
          <a:ext cx="0" cy="0"/>
          <a:chOff x="0" y="0"/>
          <a:chExt cx="0" cy="0"/>
        </a:xfrm>
      </p:grpSpPr>
      <p:pic>
        <p:nvPicPr>
          <p:cNvPr id="299" name="Google Shape;299;p40"/>
          <p:cNvPicPr preferRelativeResize="0"/>
          <p:nvPr/>
        </p:nvPicPr>
        <p:blipFill>
          <a:blip r:embed="rId3">
            <a:alphaModFix/>
          </a:blip>
          <a:stretch>
            <a:fillRect/>
          </a:stretch>
        </p:blipFill>
        <p:spPr>
          <a:xfrm>
            <a:off x="614175" y="1863250"/>
            <a:ext cx="895650" cy="448350"/>
          </a:xfrm>
          <a:prstGeom prst="rect">
            <a:avLst/>
          </a:prstGeom>
          <a:noFill/>
          <a:ln>
            <a:noFill/>
          </a:ln>
        </p:spPr>
      </p:pic>
      <p:pic>
        <p:nvPicPr>
          <p:cNvPr id="300" name="Google Shape;300;p40"/>
          <p:cNvPicPr preferRelativeResize="0"/>
          <p:nvPr/>
        </p:nvPicPr>
        <p:blipFill>
          <a:blip r:embed="rId3">
            <a:alphaModFix/>
          </a:blip>
          <a:stretch>
            <a:fillRect/>
          </a:stretch>
        </p:blipFill>
        <p:spPr>
          <a:xfrm>
            <a:off x="614175" y="977975"/>
            <a:ext cx="895650" cy="448350"/>
          </a:xfrm>
          <a:prstGeom prst="rect">
            <a:avLst/>
          </a:prstGeom>
          <a:noFill/>
          <a:ln>
            <a:noFill/>
          </a:ln>
        </p:spPr>
      </p:pic>
      <p:sp>
        <p:nvSpPr>
          <p:cNvPr id="301" name="Google Shape;301;p40"/>
          <p:cNvSpPr txBox="1"/>
          <p:nvPr/>
        </p:nvSpPr>
        <p:spPr>
          <a:xfrm>
            <a:off x="0" y="0"/>
            <a:ext cx="342300" cy="416700"/>
          </a:xfrm>
          <a:prstGeom prst="rect">
            <a:avLst/>
          </a:prstGeom>
          <a:noFill/>
          <a:ln>
            <a:noFill/>
          </a:ln>
        </p:spPr>
        <p:txBody>
          <a:bodyPr anchorCtr="0" anchor="t" bIns="91425" lIns="91425" spcFirstLastPara="1" rIns="91425" wrap="square" tIns="91425">
            <a:noAutofit/>
          </a:bodyPr>
          <a:lstStyle/>
          <a:p>
            <a:pPr indent="0" lvl="0" marL="0" rtl="0" algn="ctr">
              <a:lnSpc>
                <a:spcPct val="75000"/>
              </a:lnSpc>
              <a:spcBef>
                <a:spcPts val="0"/>
              </a:spcBef>
              <a:spcAft>
                <a:spcPts val="0"/>
              </a:spcAft>
              <a:buNone/>
            </a:pPr>
            <a:r>
              <a:rPr b="1" lang="en-GB">
                <a:latin typeface="Great Vibes"/>
                <a:ea typeface="Great Vibes"/>
                <a:cs typeface="Great Vibes"/>
                <a:sym typeface="Great Vibes"/>
              </a:rPr>
              <a:t>A</a:t>
            </a:r>
            <a:br>
              <a:rPr b="1" lang="en-GB">
                <a:latin typeface="Great Vibes"/>
                <a:ea typeface="Great Vibes"/>
                <a:cs typeface="Great Vibes"/>
                <a:sym typeface="Great Vibes"/>
              </a:rPr>
            </a:br>
            <a:r>
              <a:rPr b="1" lang="en-GB">
                <a:latin typeface="Great Vibes"/>
                <a:ea typeface="Great Vibes"/>
                <a:cs typeface="Great Vibes"/>
                <a:sym typeface="Great Vibes"/>
              </a:rPr>
              <a:t>♣</a:t>
            </a:r>
            <a:endParaRPr b="1">
              <a:latin typeface="Great Vibes"/>
              <a:ea typeface="Great Vibes"/>
              <a:cs typeface="Great Vibes"/>
              <a:sym typeface="Great Vibes"/>
            </a:endParaRPr>
          </a:p>
        </p:txBody>
      </p:sp>
      <p:sp>
        <p:nvSpPr>
          <p:cNvPr id="302" name="Google Shape;302;p40"/>
          <p:cNvSpPr txBox="1"/>
          <p:nvPr/>
        </p:nvSpPr>
        <p:spPr>
          <a:xfrm>
            <a:off x="1781700" y="0"/>
            <a:ext cx="342300" cy="416700"/>
          </a:xfrm>
          <a:prstGeom prst="rect">
            <a:avLst/>
          </a:prstGeom>
          <a:noFill/>
          <a:ln>
            <a:noFill/>
          </a:ln>
        </p:spPr>
        <p:txBody>
          <a:bodyPr anchorCtr="0" anchor="t" bIns="91425" lIns="91425" spcFirstLastPara="1" rIns="91425" wrap="square" tIns="91425">
            <a:noAutofit/>
          </a:bodyPr>
          <a:lstStyle/>
          <a:p>
            <a:pPr indent="0" lvl="0" marL="0" rtl="0" algn="ctr">
              <a:lnSpc>
                <a:spcPct val="75000"/>
              </a:lnSpc>
              <a:spcBef>
                <a:spcPts val="0"/>
              </a:spcBef>
              <a:spcAft>
                <a:spcPts val="0"/>
              </a:spcAft>
              <a:buNone/>
            </a:pPr>
            <a:r>
              <a:rPr b="1" lang="en-GB">
                <a:latin typeface="Great Vibes"/>
                <a:ea typeface="Great Vibes"/>
                <a:cs typeface="Great Vibes"/>
                <a:sym typeface="Great Vibes"/>
              </a:rPr>
              <a:t>A</a:t>
            </a:r>
            <a:br>
              <a:rPr b="1" lang="en-GB">
                <a:latin typeface="Great Vibes"/>
                <a:ea typeface="Great Vibes"/>
                <a:cs typeface="Great Vibes"/>
                <a:sym typeface="Great Vibes"/>
              </a:rPr>
            </a:br>
            <a:r>
              <a:rPr b="1" lang="en-GB">
                <a:latin typeface="Great Vibes"/>
                <a:ea typeface="Great Vibes"/>
                <a:cs typeface="Great Vibes"/>
                <a:sym typeface="Great Vibes"/>
              </a:rPr>
              <a:t>♣</a:t>
            </a:r>
            <a:endParaRPr b="1">
              <a:latin typeface="Great Vibes"/>
              <a:ea typeface="Great Vibes"/>
              <a:cs typeface="Great Vibes"/>
              <a:sym typeface="Great Vibes"/>
            </a:endParaRPr>
          </a:p>
        </p:txBody>
      </p:sp>
      <p:sp>
        <p:nvSpPr>
          <p:cNvPr id="303" name="Google Shape;303;p40"/>
          <p:cNvSpPr txBox="1"/>
          <p:nvPr/>
        </p:nvSpPr>
        <p:spPr>
          <a:xfrm>
            <a:off x="0" y="0"/>
            <a:ext cx="2124000" cy="32760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GB">
                <a:latin typeface="Great Vibes"/>
                <a:ea typeface="Great Vibes"/>
                <a:cs typeface="Great Vibes"/>
                <a:sym typeface="Great Vibes"/>
              </a:rPr>
              <a:t>Client</a:t>
            </a:r>
            <a:endParaRPr>
              <a:latin typeface="Great Vibes"/>
              <a:ea typeface="Great Vibes"/>
              <a:cs typeface="Great Vibes"/>
              <a:sym typeface="Great Vibes"/>
            </a:endParaRPr>
          </a:p>
          <a:p>
            <a:pPr indent="0" lvl="0" marL="0" rtl="0" algn="ctr">
              <a:spcBef>
                <a:spcPts val="0"/>
              </a:spcBef>
              <a:spcAft>
                <a:spcPts val="0"/>
              </a:spcAft>
              <a:buNone/>
            </a:pPr>
            <a:r>
              <a:t/>
            </a:r>
            <a:endParaRPr sz="800">
              <a:latin typeface="Calibri"/>
              <a:ea typeface="Calibri"/>
              <a:cs typeface="Calibri"/>
              <a:sym typeface="Calibri"/>
            </a:endParaRPr>
          </a:p>
          <a:p>
            <a:pPr indent="0" lvl="0" marL="0" rtl="0" algn="ctr">
              <a:spcBef>
                <a:spcPts val="0"/>
              </a:spcBef>
              <a:spcAft>
                <a:spcPts val="0"/>
              </a:spcAft>
              <a:buNone/>
            </a:pPr>
            <a:r>
              <a:rPr lang="en-GB" sz="800">
                <a:latin typeface="Calibri"/>
                <a:ea typeface="Calibri"/>
                <a:cs typeface="Calibri"/>
                <a:sym typeface="Calibri"/>
              </a:rPr>
              <a:t>A bachelor party of seven. The best man has requested three prostitutes to be shared among the groomsmen and a fourth just for the groom, who doesn't seem very interested.</a:t>
            </a:r>
            <a:endParaRPr sz="800">
              <a:latin typeface="Calibri"/>
              <a:ea typeface="Calibri"/>
              <a:cs typeface="Calibri"/>
              <a:sym typeface="Calibri"/>
            </a:endParaRPr>
          </a:p>
          <a:p>
            <a:pPr indent="0" lvl="0" marL="0" rtl="0" algn="ctr">
              <a:spcBef>
                <a:spcPts val="0"/>
              </a:spcBef>
              <a:spcAft>
                <a:spcPts val="0"/>
              </a:spcAft>
              <a:buNone/>
            </a:pPr>
            <a:r>
              <a:t/>
            </a:r>
            <a:endParaRPr>
              <a:latin typeface="Great Vibes"/>
              <a:ea typeface="Great Vibes"/>
              <a:cs typeface="Great Vibes"/>
              <a:sym typeface="Great Vibes"/>
            </a:endParaRPr>
          </a:p>
          <a:p>
            <a:pPr indent="0" lvl="0" marL="0" rtl="0" algn="ctr">
              <a:spcBef>
                <a:spcPts val="0"/>
              </a:spcBef>
              <a:spcAft>
                <a:spcPts val="0"/>
              </a:spcAft>
              <a:buNone/>
            </a:pPr>
            <a:r>
              <a:t/>
            </a:r>
            <a:endParaRPr>
              <a:latin typeface="Great Vibes"/>
              <a:ea typeface="Great Vibes"/>
              <a:cs typeface="Great Vibes"/>
              <a:sym typeface="Great Vibes"/>
            </a:endParaRPr>
          </a:p>
          <a:p>
            <a:pPr indent="0" lvl="0" marL="0" rtl="0" algn="ctr">
              <a:spcBef>
                <a:spcPts val="0"/>
              </a:spcBef>
              <a:spcAft>
                <a:spcPts val="0"/>
              </a:spcAft>
              <a:buNone/>
            </a:pPr>
            <a:r>
              <a:rPr lang="en-GB">
                <a:latin typeface="Great Vibes"/>
                <a:ea typeface="Great Vibes"/>
                <a:cs typeface="Great Vibes"/>
                <a:sym typeface="Great Vibes"/>
              </a:rPr>
              <a:t>Companion</a:t>
            </a:r>
            <a:endParaRPr>
              <a:latin typeface="Great Vibes"/>
              <a:ea typeface="Great Vibes"/>
              <a:cs typeface="Great Vibes"/>
              <a:sym typeface="Great Vibes"/>
            </a:endParaRPr>
          </a:p>
          <a:p>
            <a:pPr indent="0" lvl="0" marL="0" rtl="0" algn="ctr">
              <a:spcBef>
                <a:spcPts val="0"/>
              </a:spcBef>
              <a:spcAft>
                <a:spcPts val="0"/>
              </a:spcAft>
              <a:buNone/>
            </a:pPr>
            <a:r>
              <a:t/>
            </a:r>
            <a:endParaRPr sz="800">
              <a:solidFill>
                <a:schemeClr val="dk1"/>
              </a:solidFill>
              <a:latin typeface="Calibri"/>
              <a:ea typeface="Calibri"/>
              <a:cs typeface="Calibri"/>
              <a:sym typeface="Calibri"/>
            </a:endParaRPr>
          </a:p>
          <a:p>
            <a:pPr indent="0" lvl="0" marL="0" rtl="0" algn="ctr">
              <a:spcBef>
                <a:spcPts val="0"/>
              </a:spcBef>
              <a:spcAft>
                <a:spcPts val="0"/>
              </a:spcAft>
              <a:buNone/>
            </a:pPr>
            <a:r>
              <a:rPr lang="en-GB" sz="800">
                <a:solidFill>
                  <a:schemeClr val="dk1"/>
                </a:solidFill>
                <a:latin typeface="Calibri"/>
                <a:ea typeface="Calibri"/>
                <a:cs typeface="Calibri"/>
                <a:sym typeface="Calibri"/>
              </a:rPr>
              <a:t>Madam's least favorite four companions</a:t>
            </a:r>
            <a:endParaRPr>
              <a:latin typeface="Great Vibes"/>
              <a:ea typeface="Great Vibes"/>
              <a:cs typeface="Great Vibes"/>
              <a:sym typeface="Great Vibes"/>
            </a:endParaRPr>
          </a:p>
          <a:p>
            <a:pPr indent="0" lvl="0" marL="0" rtl="0" algn="ctr">
              <a:spcBef>
                <a:spcPts val="0"/>
              </a:spcBef>
              <a:spcAft>
                <a:spcPts val="0"/>
              </a:spcAft>
              <a:buNone/>
            </a:pPr>
            <a:r>
              <a:t/>
            </a:r>
            <a:endParaRPr>
              <a:latin typeface="Great Vibes"/>
              <a:ea typeface="Great Vibes"/>
              <a:cs typeface="Great Vibes"/>
              <a:sym typeface="Great Vibes"/>
            </a:endParaRPr>
          </a:p>
          <a:p>
            <a:pPr indent="0" lvl="0" marL="0" rtl="0" algn="ctr">
              <a:spcBef>
                <a:spcPts val="0"/>
              </a:spcBef>
              <a:spcAft>
                <a:spcPts val="0"/>
              </a:spcAft>
              <a:buNone/>
            </a:pPr>
            <a:r>
              <a:t/>
            </a:r>
            <a:endParaRPr>
              <a:latin typeface="Great Vibes"/>
              <a:ea typeface="Great Vibes"/>
              <a:cs typeface="Great Vibes"/>
              <a:sym typeface="Great Vibes"/>
            </a:endParaRPr>
          </a:p>
          <a:p>
            <a:pPr indent="0" lvl="0" marL="0" rtl="0" algn="ctr">
              <a:spcBef>
                <a:spcPts val="0"/>
              </a:spcBef>
              <a:spcAft>
                <a:spcPts val="0"/>
              </a:spcAft>
              <a:buNone/>
            </a:pPr>
            <a:r>
              <a:rPr lang="en-GB">
                <a:latin typeface="Great Vibes"/>
                <a:ea typeface="Great Vibes"/>
                <a:cs typeface="Great Vibes"/>
                <a:sym typeface="Great Vibes"/>
              </a:rPr>
              <a:t>Date</a:t>
            </a:r>
            <a:endParaRPr>
              <a:latin typeface="Great Vibes"/>
              <a:ea typeface="Great Vibes"/>
              <a:cs typeface="Great Vibes"/>
              <a:sym typeface="Great Vibes"/>
            </a:endParaRPr>
          </a:p>
          <a:p>
            <a:pPr indent="0" lvl="0" marL="0" rtl="0" algn="ctr">
              <a:spcBef>
                <a:spcPts val="0"/>
              </a:spcBef>
              <a:spcAft>
                <a:spcPts val="0"/>
              </a:spcAft>
              <a:buNone/>
            </a:pPr>
            <a:r>
              <a:t/>
            </a:r>
            <a:endParaRPr sz="800">
              <a:solidFill>
                <a:schemeClr val="dk1"/>
              </a:solidFill>
              <a:latin typeface="Calibri"/>
              <a:ea typeface="Calibri"/>
              <a:cs typeface="Calibri"/>
              <a:sym typeface="Calibri"/>
            </a:endParaRPr>
          </a:p>
          <a:p>
            <a:pPr indent="0" lvl="0" marL="0" rtl="0" algn="ctr">
              <a:spcBef>
                <a:spcPts val="0"/>
              </a:spcBef>
              <a:spcAft>
                <a:spcPts val="0"/>
              </a:spcAft>
              <a:buNone/>
            </a:pPr>
            <a:r>
              <a:rPr lang="en-GB" sz="800">
                <a:solidFill>
                  <a:schemeClr val="dk1"/>
                </a:solidFill>
                <a:latin typeface="Calibri"/>
                <a:ea typeface="Calibri"/>
                <a:cs typeface="Calibri"/>
                <a:sym typeface="Calibri"/>
              </a:rPr>
              <a:t>The groom doesn't want to do anything; after a few minutes, the groomsmen start a fight over who goes next. Once tempers cool down, they decide they don't want to pay full price.</a:t>
            </a:r>
            <a:endParaRPr>
              <a:latin typeface="Great Vibes"/>
              <a:ea typeface="Great Vibes"/>
              <a:cs typeface="Great Vibes"/>
              <a:sym typeface="Great Vibes"/>
            </a:endParaRPr>
          </a:p>
        </p:txBody>
      </p:sp>
    </p:spTree>
  </p:cSld>
  <p:clrMapOvr>
    <a:masterClrMapping/>
  </p:clrMapOvr>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gradFill>
          <a:gsLst>
            <a:gs pos="0">
              <a:schemeClr val="lt1"/>
            </a:gs>
            <a:gs pos="28000">
              <a:srgbClr val="999999"/>
            </a:gs>
            <a:gs pos="100000">
              <a:srgbClr val="434343"/>
            </a:gs>
          </a:gsLst>
          <a:lin ang="16200038" scaled="0"/>
        </a:gradFill>
      </p:bgPr>
    </p:bg>
    <p:spTree>
      <p:nvGrpSpPr>
        <p:cNvPr id="307" name="Shape 307"/>
        <p:cNvGrpSpPr/>
        <p:nvPr/>
      </p:nvGrpSpPr>
      <p:grpSpPr>
        <a:xfrm>
          <a:off x="0" y="0"/>
          <a:ext cx="0" cy="0"/>
          <a:chOff x="0" y="0"/>
          <a:chExt cx="0" cy="0"/>
        </a:xfrm>
      </p:grpSpPr>
      <p:pic>
        <p:nvPicPr>
          <p:cNvPr id="308" name="Google Shape;308;p41"/>
          <p:cNvPicPr preferRelativeResize="0"/>
          <p:nvPr/>
        </p:nvPicPr>
        <p:blipFill>
          <a:blip r:embed="rId3">
            <a:alphaModFix/>
          </a:blip>
          <a:stretch>
            <a:fillRect/>
          </a:stretch>
        </p:blipFill>
        <p:spPr>
          <a:xfrm>
            <a:off x="614175" y="1863275"/>
            <a:ext cx="895650" cy="448350"/>
          </a:xfrm>
          <a:prstGeom prst="rect">
            <a:avLst/>
          </a:prstGeom>
          <a:noFill/>
          <a:ln>
            <a:noFill/>
          </a:ln>
        </p:spPr>
      </p:pic>
      <p:pic>
        <p:nvPicPr>
          <p:cNvPr id="309" name="Google Shape;309;p41"/>
          <p:cNvPicPr preferRelativeResize="0"/>
          <p:nvPr/>
        </p:nvPicPr>
        <p:blipFill>
          <a:blip r:embed="rId3">
            <a:alphaModFix/>
          </a:blip>
          <a:stretch>
            <a:fillRect/>
          </a:stretch>
        </p:blipFill>
        <p:spPr>
          <a:xfrm>
            <a:off x="614175" y="989900"/>
            <a:ext cx="895650" cy="448350"/>
          </a:xfrm>
          <a:prstGeom prst="rect">
            <a:avLst/>
          </a:prstGeom>
          <a:noFill/>
          <a:ln>
            <a:noFill/>
          </a:ln>
        </p:spPr>
      </p:pic>
      <p:sp>
        <p:nvSpPr>
          <p:cNvPr id="310" name="Google Shape;310;p41"/>
          <p:cNvSpPr txBox="1"/>
          <p:nvPr/>
        </p:nvSpPr>
        <p:spPr>
          <a:xfrm>
            <a:off x="0" y="0"/>
            <a:ext cx="342300" cy="416700"/>
          </a:xfrm>
          <a:prstGeom prst="rect">
            <a:avLst/>
          </a:prstGeom>
          <a:noFill/>
          <a:ln>
            <a:noFill/>
          </a:ln>
        </p:spPr>
        <p:txBody>
          <a:bodyPr anchorCtr="0" anchor="t" bIns="91425" lIns="91425" spcFirstLastPara="1" rIns="91425" wrap="square" tIns="91425">
            <a:noAutofit/>
          </a:bodyPr>
          <a:lstStyle/>
          <a:p>
            <a:pPr indent="0" lvl="0" marL="0" rtl="0" algn="ctr">
              <a:lnSpc>
                <a:spcPct val="75000"/>
              </a:lnSpc>
              <a:spcBef>
                <a:spcPts val="0"/>
              </a:spcBef>
              <a:spcAft>
                <a:spcPts val="0"/>
              </a:spcAft>
              <a:buNone/>
            </a:pPr>
            <a:r>
              <a:rPr b="1" lang="en-GB">
                <a:latin typeface="Great Vibes"/>
                <a:ea typeface="Great Vibes"/>
                <a:cs typeface="Great Vibes"/>
                <a:sym typeface="Great Vibes"/>
              </a:rPr>
              <a:t>2</a:t>
            </a:r>
            <a:br>
              <a:rPr b="1" lang="en-GB">
                <a:latin typeface="Great Vibes"/>
                <a:ea typeface="Great Vibes"/>
                <a:cs typeface="Great Vibes"/>
                <a:sym typeface="Great Vibes"/>
              </a:rPr>
            </a:br>
            <a:r>
              <a:rPr b="1" lang="en-GB">
                <a:latin typeface="Great Vibes"/>
                <a:ea typeface="Great Vibes"/>
                <a:cs typeface="Great Vibes"/>
                <a:sym typeface="Great Vibes"/>
              </a:rPr>
              <a:t>♣</a:t>
            </a:r>
            <a:endParaRPr b="1">
              <a:latin typeface="Great Vibes"/>
              <a:ea typeface="Great Vibes"/>
              <a:cs typeface="Great Vibes"/>
              <a:sym typeface="Great Vibes"/>
            </a:endParaRPr>
          </a:p>
        </p:txBody>
      </p:sp>
      <p:sp>
        <p:nvSpPr>
          <p:cNvPr id="311" name="Google Shape;311;p41"/>
          <p:cNvSpPr txBox="1"/>
          <p:nvPr/>
        </p:nvSpPr>
        <p:spPr>
          <a:xfrm>
            <a:off x="1781700" y="0"/>
            <a:ext cx="342300" cy="416700"/>
          </a:xfrm>
          <a:prstGeom prst="rect">
            <a:avLst/>
          </a:prstGeom>
          <a:noFill/>
          <a:ln>
            <a:noFill/>
          </a:ln>
        </p:spPr>
        <p:txBody>
          <a:bodyPr anchorCtr="0" anchor="t" bIns="91425" lIns="91425" spcFirstLastPara="1" rIns="91425" wrap="square" tIns="91425">
            <a:noAutofit/>
          </a:bodyPr>
          <a:lstStyle/>
          <a:p>
            <a:pPr indent="0" lvl="0" marL="0" rtl="0" algn="ctr">
              <a:lnSpc>
                <a:spcPct val="75000"/>
              </a:lnSpc>
              <a:spcBef>
                <a:spcPts val="0"/>
              </a:spcBef>
              <a:spcAft>
                <a:spcPts val="0"/>
              </a:spcAft>
              <a:buNone/>
            </a:pPr>
            <a:r>
              <a:rPr b="1" lang="en-GB">
                <a:latin typeface="Great Vibes"/>
                <a:ea typeface="Great Vibes"/>
                <a:cs typeface="Great Vibes"/>
                <a:sym typeface="Great Vibes"/>
              </a:rPr>
              <a:t>2</a:t>
            </a:r>
            <a:br>
              <a:rPr b="1" lang="en-GB">
                <a:latin typeface="Great Vibes"/>
                <a:ea typeface="Great Vibes"/>
                <a:cs typeface="Great Vibes"/>
                <a:sym typeface="Great Vibes"/>
              </a:rPr>
            </a:br>
            <a:r>
              <a:rPr b="1" lang="en-GB">
                <a:latin typeface="Great Vibes"/>
                <a:ea typeface="Great Vibes"/>
                <a:cs typeface="Great Vibes"/>
                <a:sym typeface="Great Vibes"/>
              </a:rPr>
              <a:t>♣</a:t>
            </a:r>
            <a:endParaRPr b="1">
              <a:latin typeface="Great Vibes"/>
              <a:ea typeface="Great Vibes"/>
              <a:cs typeface="Great Vibes"/>
              <a:sym typeface="Great Vibes"/>
            </a:endParaRPr>
          </a:p>
        </p:txBody>
      </p:sp>
      <p:sp>
        <p:nvSpPr>
          <p:cNvPr id="312" name="Google Shape;312;p41"/>
          <p:cNvSpPr txBox="1"/>
          <p:nvPr/>
        </p:nvSpPr>
        <p:spPr>
          <a:xfrm>
            <a:off x="0" y="0"/>
            <a:ext cx="2124000" cy="32760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GB">
                <a:latin typeface="Great Vibes"/>
                <a:ea typeface="Great Vibes"/>
                <a:cs typeface="Great Vibes"/>
                <a:sym typeface="Great Vibes"/>
              </a:rPr>
              <a:t>Client</a:t>
            </a:r>
            <a:endParaRPr>
              <a:latin typeface="Great Vibes"/>
              <a:ea typeface="Great Vibes"/>
              <a:cs typeface="Great Vibes"/>
              <a:sym typeface="Great Vibes"/>
            </a:endParaRPr>
          </a:p>
          <a:p>
            <a:pPr indent="0" lvl="0" marL="0" rtl="0" algn="ctr">
              <a:spcBef>
                <a:spcPts val="0"/>
              </a:spcBef>
              <a:spcAft>
                <a:spcPts val="0"/>
              </a:spcAft>
              <a:buNone/>
            </a:pPr>
            <a:r>
              <a:t/>
            </a:r>
            <a:endParaRPr sz="800">
              <a:latin typeface="Calibri"/>
              <a:ea typeface="Calibri"/>
              <a:cs typeface="Calibri"/>
              <a:sym typeface="Calibri"/>
            </a:endParaRPr>
          </a:p>
          <a:p>
            <a:pPr indent="0" lvl="0" marL="0" rtl="0" algn="ctr">
              <a:spcBef>
                <a:spcPts val="0"/>
              </a:spcBef>
              <a:spcAft>
                <a:spcPts val="0"/>
              </a:spcAft>
              <a:buNone/>
            </a:pPr>
            <a:r>
              <a:rPr lang="en-GB" sz="800">
                <a:latin typeface="Calibri"/>
                <a:ea typeface="Calibri"/>
                <a:cs typeface="Calibri"/>
                <a:sym typeface="Calibri"/>
              </a:rPr>
              <a:t>An overweight man in his late forties has asked for two companions at once; he gives off a negative vibe but agrees to the price</a:t>
            </a:r>
            <a:endParaRPr sz="800">
              <a:latin typeface="Calibri"/>
              <a:ea typeface="Calibri"/>
              <a:cs typeface="Calibri"/>
              <a:sym typeface="Calibri"/>
            </a:endParaRPr>
          </a:p>
          <a:p>
            <a:pPr indent="0" lvl="0" marL="0" rtl="0" algn="ctr">
              <a:spcBef>
                <a:spcPts val="0"/>
              </a:spcBef>
              <a:spcAft>
                <a:spcPts val="0"/>
              </a:spcAft>
              <a:buNone/>
            </a:pPr>
            <a:r>
              <a:t/>
            </a:r>
            <a:endParaRPr>
              <a:latin typeface="Great Vibes"/>
              <a:ea typeface="Great Vibes"/>
              <a:cs typeface="Great Vibes"/>
              <a:sym typeface="Great Vibes"/>
            </a:endParaRPr>
          </a:p>
          <a:p>
            <a:pPr indent="0" lvl="0" marL="0" rtl="0" algn="ctr">
              <a:spcBef>
                <a:spcPts val="0"/>
              </a:spcBef>
              <a:spcAft>
                <a:spcPts val="0"/>
              </a:spcAft>
              <a:buNone/>
            </a:pPr>
            <a:r>
              <a:t/>
            </a:r>
            <a:endParaRPr>
              <a:latin typeface="Great Vibes"/>
              <a:ea typeface="Great Vibes"/>
              <a:cs typeface="Great Vibes"/>
              <a:sym typeface="Great Vibes"/>
            </a:endParaRPr>
          </a:p>
          <a:p>
            <a:pPr indent="0" lvl="0" marL="0" rtl="0" algn="ctr">
              <a:spcBef>
                <a:spcPts val="0"/>
              </a:spcBef>
              <a:spcAft>
                <a:spcPts val="0"/>
              </a:spcAft>
              <a:buNone/>
            </a:pPr>
            <a:r>
              <a:rPr lang="en-GB">
                <a:latin typeface="Great Vibes"/>
                <a:ea typeface="Great Vibes"/>
                <a:cs typeface="Great Vibes"/>
                <a:sym typeface="Great Vibes"/>
              </a:rPr>
              <a:t>Companion</a:t>
            </a:r>
            <a:endParaRPr>
              <a:latin typeface="Great Vibes"/>
              <a:ea typeface="Great Vibes"/>
              <a:cs typeface="Great Vibes"/>
              <a:sym typeface="Great Vibes"/>
            </a:endParaRPr>
          </a:p>
          <a:p>
            <a:pPr indent="0" lvl="0" marL="0" rtl="0" algn="ctr">
              <a:spcBef>
                <a:spcPts val="0"/>
              </a:spcBef>
              <a:spcAft>
                <a:spcPts val="0"/>
              </a:spcAft>
              <a:buNone/>
            </a:pPr>
            <a:r>
              <a:t/>
            </a:r>
            <a:endParaRPr sz="800">
              <a:solidFill>
                <a:schemeClr val="dk1"/>
              </a:solidFill>
              <a:latin typeface="Calibri"/>
              <a:ea typeface="Calibri"/>
              <a:cs typeface="Calibri"/>
              <a:sym typeface="Calibri"/>
            </a:endParaRPr>
          </a:p>
          <a:p>
            <a:pPr indent="0" lvl="0" marL="0" rtl="0" algn="ctr">
              <a:spcBef>
                <a:spcPts val="0"/>
              </a:spcBef>
              <a:spcAft>
                <a:spcPts val="0"/>
              </a:spcAft>
              <a:buNone/>
            </a:pPr>
            <a:r>
              <a:rPr lang="en-GB" sz="800">
                <a:solidFill>
                  <a:schemeClr val="dk1"/>
                </a:solidFill>
                <a:latin typeface="Calibri"/>
                <a:ea typeface="Calibri"/>
                <a:cs typeface="Calibri"/>
                <a:sym typeface="Calibri"/>
              </a:rPr>
              <a:t>Madam's least favorite two companions</a:t>
            </a:r>
            <a:endParaRPr>
              <a:latin typeface="Great Vibes"/>
              <a:ea typeface="Great Vibes"/>
              <a:cs typeface="Great Vibes"/>
              <a:sym typeface="Great Vibes"/>
            </a:endParaRPr>
          </a:p>
          <a:p>
            <a:pPr indent="0" lvl="0" marL="0" rtl="0" algn="ctr">
              <a:spcBef>
                <a:spcPts val="0"/>
              </a:spcBef>
              <a:spcAft>
                <a:spcPts val="0"/>
              </a:spcAft>
              <a:buNone/>
            </a:pPr>
            <a:r>
              <a:t/>
            </a:r>
            <a:endParaRPr>
              <a:latin typeface="Great Vibes"/>
              <a:ea typeface="Great Vibes"/>
              <a:cs typeface="Great Vibes"/>
              <a:sym typeface="Great Vibes"/>
            </a:endParaRPr>
          </a:p>
          <a:p>
            <a:pPr indent="0" lvl="0" marL="0" rtl="0" algn="ctr">
              <a:spcBef>
                <a:spcPts val="0"/>
              </a:spcBef>
              <a:spcAft>
                <a:spcPts val="0"/>
              </a:spcAft>
              <a:buNone/>
            </a:pPr>
            <a:r>
              <a:t/>
            </a:r>
            <a:endParaRPr>
              <a:latin typeface="Great Vibes"/>
              <a:ea typeface="Great Vibes"/>
              <a:cs typeface="Great Vibes"/>
              <a:sym typeface="Great Vibes"/>
            </a:endParaRPr>
          </a:p>
          <a:p>
            <a:pPr indent="0" lvl="0" marL="0" rtl="0" algn="ctr">
              <a:spcBef>
                <a:spcPts val="0"/>
              </a:spcBef>
              <a:spcAft>
                <a:spcPts val="0"/>
              </a:spcAft>
              <a:buNone/>
            </a:pPr>
            <a:r>
              <a:rPr lang="en-GB">
                <a:latin typeface="Great Vibes"/>
                <a:ea typeface="Great Vibes"/>
                <a:cs typeface="Great Vibes"/>
                <a:sym typeface="Great Vibes"/>
              </a:rPr>
              <a:t>Date</a:t>
            </a:r>
            <a:endParaRPr>
              <a:latin typeface="Great Vibes"/>
              <a:ea typeface="Great Vibes"/>
              <a:cs typeface="Great Vibes"/>
              <a:sym typeface="Great Vibes"/>
            </a:endParaRPr>
          </a:p>
          <a:p>
            <a:pPr indent="0" lvl="0" marL="0" rtl="0" algn="ctr">
              <a:spcBef>
                <a:spcPts val="0"/>
              </a:spcBef>
              <a:spcAft>
                <a:spcPts val="0"/>
              </a:spcAft>
              <a:buNone/>
            </a:pPr>
            <a:r>
              <a:t/>
            </a:r>
            <a:endParaRPr sz="800">
              <a:solidFill>
                <a:schemeClr val="dk1"/>
              </a:solidFill>
              <a:latin typeface="Calibri"/>
              <a:ea typeface="Calibri"/>
              <a:cs typeface="Calibri"/>
              <a:sym typeface="Calibri"/>
            </a:endParaRPr>
          </a:p>
          <a:p>
            <a:pPr indent="0" lvl="0" marL="0" rtl="0" algn="ctr">
              <a:spcBef>
                <a:spcPts val="0"/>
              </a:spcBef>
              <a:spcAft>
                <a:spcPts val="0"/>
              </a:spcAft>
              <a:buNone/>
            </a:pPr>
            <a:r>
              <a:rPr lang="en-GB" sz="800">
                <a:solidFill>
                  <a:schemeClr val="dk1"/>
                </a:solidFill>
                <a:latin typeface="Calibri"/>
                <a:ea typeface="Calibri"/>
                <a:cs typeface="Calibri"/>
                <a:sym typeface="Calibri"/>
              </a:rPr>
              <a:t>He decides he doesn't want to pay for both at the end because "only one of you sucked me off"</a:t>
            </a:r>
            <a:endParaRPr>
              <a:latin typeface="Great Vibes"/>
              <a:ea typeface="Great Vibes"/>
              <a:cs typeface="Great Vibes"/>
              <a:sym typeface="Great Vibes"/>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gradFill>
          <a:gsLst>
            <a:gs pos="0">
              <a:schemeClr val="lt1"/>
            </a:gs>
            <a:gs pos="28000">
              <a:srgbClr val="999999"/>
            </a:gs>
            <a:gs pos="100000">
              <a:srgbClr val="434343"/>
            </a:gs>
          </a:gsLst>
          <a:lin ang="16200038" scaled="0"/>
        </a:gradFill>
      </p:bgPr>
    </p:bg>
    <p:spTree>
      <p:nvGrpSpPr>
        <p:cNvPr id="69" name="Shape 69"/>
        <p:cNvGrpSpPr/>
        <p:nvPr/>
      </p:nvGrpSpPr>
      <p:grpSpPr>
        <a:xfrm>
          <a:off x="0" y="0"/>
          <a:ext cx="0" cy="0"/>
          <a:chOff x="0" y="0"/>
          <a:chExt cx="0" cy="0"/>
        </a:xfrm>
      </p:grpSpPr>
      <p:pic>
        <p:nvPicPr>
          <p:cNvPr id="70" name="Google Shape;70;p15"/>
          <p:cNvPicPr preferRelativeResize="0"/>
          <p:nvPr/>
        </p:nvPicPr>
        <p:blipFill>
          <a:blip r:embed="rId3">
            <a:alphaModFix/>
          </a:blip>
          <a:stretch>
            <a:fillRect/>
          </a:stretch>
        </p:blipFill>
        <p:spPr>
          <a:xfrm>
            <a:off x="614175" y="1937450"/>
            <a:ext cx="895650" cy="448350"/>
          </a:xfrm>
          <a:prstGeom prst="rect">
            <a:avLst/>
          </a:prstGeom>
          <a:noFill/>
          <a:ln>
            <a:noFill/>
          </a:ln>
        </p:spPr>
      </p:pic>
      <p:pic>
        <p:nvPicPr>
          <p:cNvPr id="71" name="Google Shape;71;p15"/>
          <p:cNvPicPr preferRelativeResize="0"/>
          <p:nvPr/>
        </p:nvPicPr>
        <p:blipFill>
          <a:blip r:embed="rId3">
            <a:alphaModFix/>
          </a:blip>
          <a:stretch>
            <a:fillRect/>
          </a:stretch>
        </p:blipFill>
        <p:spPr>
          <a:xfrm>
            <a:off x="614175" y="1046450"/>
            <a:ext cx="895650" cy="448350"/>
          </a:xfrm>
          <a:prstGeom prst="rect">
            <a:avLst/>
          </a:prstGeom>
          <a:noFill/>
          <a:ln>
            <a:noFill/>
          </a:ln>
        </p:spPr>
      </p:pic>
      <p:sp>
        <p:nvSpPr>
          <p:cNvPr id="72" name="Google Shape;72;p15"/>
          <p:cNvSpPr txBox="1"/>
          <p:nvPr/>
        </p:nvSpPr>
        <p:spPr>
          <a:xfrm>
            <a:off x="0" y="0"/>
            <a:ext cx="342300" cy="416700"/>
          </a:xfrm>
          <a:prstGeom prst="rect">
            <a:avLst/>
          </a:prstGeom>
          <a:noFill/>
          <a:ln>
            <a:noFill/>
          </a:ln>
        </p:spPr>
        <p:txBody>
          <a:bodyPr anchorCtr="0" anchor="t" bIns="91425" lIns="91425" spcFirstLastPara="1" rIns="91425" wrap="square" tIns="91425">
            <a:noAutofit/>
          </a:bodyPr>
          <a:lstStyle/>
          <a:p>
            <a:pPr indent="0" lvl="0" marL="0" rtl="0" algn="ctr">
              <a:lnSpc>
                <a:spcPct val="75000"/>
              </a:lnSpc>
              <a:spcBef>
                <a:spcPts val="0"/>
              </a:spcBef>
              <a:spcAft>
                <a:spcPts val="0"/>
              </a:spcAft>
              <a:buNone/>
            </a:pPr>
            <a:r>
              <a:rPr b="1" lang="en-GB">
                <a:latin typeface="Great Vibes"/>
                <a:ea typeface="Great Vibes"/>
                <a:cs typeface="Great Vibes"/>
                <a:sym typeface="Great Vibes"/>
              </a:rPr>
              <a:t>2</a:t>
            </a:r>
            <a:br>
              <a:rPr b="1" lang="en-GB">
                <a:latin typeface="Great Vibes"/>
                <a:ea typeface="Great Vibes"/>
                <a:cs typeface="Great Vibes"/>
                <a:sym typeface="Great Vibes"/>
              </a:rPr>
            </a:br>
            <a:r>
              <a:rPr b="1" lang="en-GB">
                <a:latin typeface="Great Vibes"/>
                <a:ea typeface="Great Vibes"/>
                <a:cs typeface="Great Vibes"/>
                <a:sym typeface="Great Vibes"/>
              </a:rPr>
              <a:t>♠</a:t>
            </a:r>
            <a:endParaRPr b="1">
              <a:latin typeface="Great Vibes"/>
              <a:ea typeface="Great Vibes"/>
              <a:cs typeface="Great Vibes"/>
              <a:sym typeface="Great Vibes"/>
            </a:endParaRPr>
          </a:p>
        </p:txBody>
      </p:sp>
      <p:sp>
        <p:nvSpPr>
          <p:cNvPr id="73" name="Google Shape;73;p15"/>
          <p:cNvSpPr txBox="1"/>
          <p:nvPr/>
        </p:nvSpPr>
        <p:spPr>
          <a:xfrm>
            <a:off x="1781700" y="0"/>
            <a:ext cx="342300" cy="416700"/>
          </a:xfrm>
          <a:prstGeom prst="rect">
            <a:avLst/>
          </a:prstGeom>
          <a:noFill/>
          <a:ln>
            <a:noFill/>
          </a:ln>
        </p:spPr>
        <p:txBody>
          <a:bodyPr anchorCtr="0" anchor="t" bIns="91425" lIns="91425" spcFirstLastPara="1" rIns="91425" wrap="square" tIns="91425">
            <a:noAutofit/>
          </a:bodyPr>
          <a:lstStyle/>
          <a:p>
            <a:pPr indent="0" lvl="0" marL="0" rtl="0" algn="ctr">
              <a:lnSpc>
                <a:spcPct val="75000"/>
              </a:lnSpc>
              <a:spcBef>
                <a:spcPts val="0"/>
              </a:spcBef>
              <a:spcAft>
                <a:spcPts val="0"/>
              </a:spcAft>
              <a:buNone/>
            </a:pPr>
            <a:r>
              <a:rPr b="1" lang="en-GB">
                <a:latin typeface="Great Vibes"/>
                <a:ea typeface="Great Vibes"/>
                <a:cs typeface="Great Vibes"/>
                <a:sym typeface="Great Vibes"/>
              </a:rPr>
              <a:t>2</a:t>
            </a:r>
            <a:br>
              <a:rPr b="1" lang="en-GB">
                <a:latin typeface="Great Vibes"/>
                <a:ea typeface="Great Vibes"/>
                <a:cs typeface="Great Vibes"/>
                <a:sym typeface="Great Vibes"/>
              </a:rPr>
            </a:br>
            <a:r>
              <a:rPr b="1" lang="en-GB">
                <a:latin typeface="Great Vibes"/>
                <a:ea typeface="Great Vibes"/>
                <a:cs typeface="Great Vibes"/>
                <a:sym typeface="Great Vibes"/>
              </a:rPr>
              <a:t>♠</a:t>
            </a:r>
            <a:endParaRPr b="1">
              <a:latin typeface="Great Vibes"/>
              <a:ea typeface="Great Vibes"/>
              <a:cs typeface="Great Vibes"/>
              <a:sym typeface="Great Vibes"/>
            </a:endParaRPr>
          </a:p>
        </p:txBody>
      </p:sp>
      <p:sp>
        <p:nvSpPr>
          <p:cNvPr id="74" name="Google Shape;74;p15"/>
          <p:cNvSpPr txBox="1"/>
          <p:nvPr/>
        </p:nvSpPr>
        <p:spPr>
          <a:xfrm>
            <a:off x="0" y="0"/>
            <a:ext cx="2124000" cy="32760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GB">
                <a:latin typeface="Great Vibes"/>
                <a:ea typeface="Great Vibes"/>
                <a:cs typeface="Great Vibes"/>
                <a:sym typeface="Great Vibes"/>
              </a:rPr>
              <a:t>Client</a:t>
            </a:r>
            <a:endParaRPr>
              <a:latin typeface="Great Vibes"/>
              <a:ea typeface="Great Vibes"/>
              <a:cs typeface="Great Vibes"/>
              <a:sym typeface="Great Vibes"/>
            </a:endParaRPr>
          </a:p>
          <a:p>
            <a:pPr indent="0" lvl="0" marL="0" rtl="0" algn="ctr">
              <a:spcBef>
                <a:spcPts val="0"/>
              </a:spcBef>
              <a:spcAft>
                <a:spcPts val="0"/>
              </a:spcAft>
              <a:buNone/>
            </a:pPr>
            <a:r>
              <a:t/>
            </a:r>
            <a:endParaRPr sz="800">
              <a:latin typeface="Calibri"/>
              <a:ea typeface="Calibri"/>
              <a:cs typeface="Calibri"/>
              <a:sym typeface="Calibri"/>
            </a:endParaRPr>
          </a:p>
          <a:p>
            <a:pPr indent="0" lvl="0" marL="0" rtl="0" algn="ctr">
              <a:spcBef>
                <a:spcPts val="0"/>
              </a:spcBef>
              <a:spcAft>
                <a:spcPts val="0"/>
              </a:spcAft>
              <a:buNone/>
            </a:pPr>
            <a:r>
              <a:rPr lang="en-GB" sz="800">
                <a:latin typeface="Calibri"/>
                <a:ea typeface="Calibri"/>
                <a:cs typeface="Calibri"/>
                <a:sym typeface="Calibri"/>
              </a:rPr>
              <a:t>Nothing unusual about this man, although he did ask if your companions had access to police costumes.</a:t>
            </a:r>
            <a:endParaRPr sz="800">
              <a:latin typeface="Calibri"/>
              <a:ea typeface="Calibri"/>
              <a:cs typeface="Calibri"/>
              <a:sym typeface="Calibri"/>
            </a:endParaRPr>
          </a:p>
          <a:p>
            <a:pPr indent="0" lvl="0" marL="0" rtl="0" algn="ctr">
              <a:spcBef>
                <a:spcPts val="0"/>
              </a:spcBef>
              <a:spcAft>
                <a:spcPts val="0"/>
              </a:spcAft>
              <a:buNone/>
            </a:pPr>
            <a:r>
              <a:t/>
            </a:r>
            <a:endParaRPr>
              <a:latin typeface="Great Vibes"/>
              <a:ea typeface="Great Vibes"/>
              <a:cs typeface="Great Vibes"/>
              <a:sym typeface="Great Vibes"/>
            </a:endParaRPr>
          </a:p>
          <a:p>
            <a:pPr indent="0" lvl="0" marL="0" rtl="0" algn="ctr">
              <a:spcBef>
                <a:spcPts val="0"/>
              </a:spcBef>
              <a:spcAft>
                <a:spcPts val="0"/>
              </a:spcAft>
              <a:buNone/>
            </a:pPr>
            <a:r>
              <a:t/>
            </a:r>
            <a:endParaRPr>
              <a:latin typeface="Great Vibes"/>
              <a:ea typeface="Great Vibes"/>
              <a:cs typeface="Great Vibes"/>
              <a:sym typeface="Great Vibes"/>
            </a:endParaRPr>
          </a:p>
          <a:p>
            <a:pPr indent="0" lvl="0" marL="0" rtl="0" algn="ctr">
              <a:spcBef>
                <a:spcPts val="0"/>
              </a:spcBef>
              <a:spcAft>
                <a:spcPts val="0"/>
              </a:spcAft>
              <a:buNone/>
            </a:pPr>
            <a:r>
              <a:rPr lang="en-GB">
                <a:latin typeface="Great Vibes"/>
                <a:ea typeface="Great Vibes"/>
                <a:cs typeface="Great Vibes"/>
                <a:sym typeface="Great Vibes"/>
              </a:rPr>
              <a:t>Companion</a:t>
            </a:r>
            <a:endParaRPr>
              <a:latin typeface="Great Vibes"/>
              <a:ea typeface="Great Vibes"/>
              <a:cs typeface="Great Vibes"/>
              <a:sym typeface="Great Vibes"/>
            </a:endParaRPr>
          </a:p>
          <a:p>
            <a:pPr indent="0" lvl="0" marL="0" rtl="0" algn="ctr">
              <a:spcBef>
                <a:spcPts val="0"/>
              </a:spcBef>
              <a:spcAft>
                <a:spcPts val="0"/>
              </a:spcAft>
              <a:buNone/>
            </a:pPr>
            <a:r>
              <a:t/>
            </a:r>
            <a:endParaRPr sz="800">
              <a:solidFill>
                <a:schemeClr val="dk1"/>
              </a:solidFill>
              <a:latin typeface="Calibri"/>
              <a:ea typeface="Calibri"/>
              <a:cs typeface="Calibri"/>
              <a:sym typeface="Calibri"/>
            </a:endParaRPr>
          </a:p>
          <a:p>
            <a:pPr indent="0" lvl="0" marL="0" rtl="0" algn="ctr">
              <a:spcBef>
                <a:spcPts val="0"/>
              </a:spcBef>
              <a:spcAft>
                <a:spcPts val="0"/>
              </a:spcAft>
              <a:buNone/>
            </a:pPr>
            <a:r>
              <a:rPr lang="en-GB" sz="800">
                <a:solidFill>
                  <a:schemeClr val="dk1"/>
                </a:solidFill>
                <a:latin typeface="Calibri"/>
                <a:ea typeface="Calibri"/>
                <a:cs typeface="Calibri"/>
                <a:sym typeface="Calibri"/>
              </a:rPr>
              <a:t>Madam’s choice of two companions</a:t>
            </a:r>
            <a:endParaRPr>
              <a:latin typeface="Great Vibes"/>
              <a:ea typeface="Great Vibes"/>
              <a:cs typeface="Great Vibes"/>
              <a:sym typeface="Great Vibes"/>
            </a:endParaRPr>
          </a:p>
          <a:p>
            <a:pPr indent="0" lvl="0" marL="0" rtl="0" algn="ctr">
              <a:spcBef>
                <a:spcPts val="0"/>
              </a:spcBef>
              <a:spcAft>
                <a:spcPts val="0"/>
              </a:spcAft>
              <a:buNone/>
            </a:pPr>
            <a:r>
              <a:t/>
            </a:r>
            <a:endParaRPr>
              <a:latin typeface="Great Vibes"/>
              <a:ea typeface="Great Vibes"/>
              <a:cs typeface="Great Vibes"/>
              <a:sym typeface="Great Vibes"/>
            </a:endParaRPr>
          </a:p>
          <a:p>
            <a:pPr indent="0" lvl="0" marL="0" rtl="0" algn="ctr">
              <a:spcBef>
                <a:spcPts val="0"/>
              </a:spcBef>
              <a:spcAft>
                <a:spcPts val="0"/>
              </a:spcAft>
              <a:buNone/>
            </a:pPr>
            <a:r>
              <a:t/>
            </a:r>
            <a:endParaRPr>
              <a:latin typeface="Great Vibes"/>
              <a:ea typeface="Great Vibes"/>
              <a:cs typeface="Great Vibes"/>
              <a:sym typeface="Great Vibes"/>
            </a:endParaRPr>
          </a:p>
          <a:p>
            <a:pPr indent="0" lvl="0" marL="0" rtl="0" algn="ctr">
              <a:spcBef>
                <a:spcPts val="0"/>
              </a:spcBef>
              <a:spcAft>
                <a:spcPts val="0"/>
              </a:spcAft>
              <a:buNone/>
            </a:pPr>
            <a:r>
              <a:rPr lang="en-GB">
                <a:latin typeface="Great Vibes"/>
                <a:ea typeface="Great Vibes"/>
                <a:cs typeface="Great Vibes"/>
                <a:sym typeface="Great Vibes"/>
              </a:rPr>
              <a:t>Date</a:t>
            </a:r>
            <a:endParaRPr>
              <a:latin typeface="Great Vibes"/>
              <a:ea typeface="Great Vibes"/>
              <a:cs typeface="Great Vibes"/>
              <a:sym typeface="Great Vibes"/>
            </a:endParaRPr>
          </a:p>
          <a:p>
            <a:pPr indent="0" lvl="0" marL="0" rtl="0" algn="ctr">
              <a:spcBef>
                <a:spcPts val="0"/>
              </a:spcBef>
              <a:spcAft>
                <a:spcPts val="0"/>
              </a:spcAft>
              <a:buNone/>
            </a:pPr>
            <a:r>
              <a:t/>
            </a:r>
            <a:endParaRPr sz="800">
              <a:solidFill>
                <a:schemeClr val="dk1"/>
              </a:solidFill>
              <a:latin typeface="Calibri"/>
              <a:ea typeface="Calibri"/>
              <a:cs typeface="Calibri"/>
              <a:sym typeface="Calibri"/>
            </a:endParaRPr>
          </a:p>
          <a:p>
            <a:pPr indent="0" lvl="0" marL="0" rtl="0" algn="ctr">
              <a:spcBef>
                <a:spcPts val="0"/>
              </a:spcBef>
              <a:spcAft>
                <a:spcPts val="0"/>
              </a:spcAft>
              <a:buNone/>
            </a:pPr>
            <a:r>
              <a:rPr lang="en-GB" sz="800">
                <a:solidFill>
                  <a:schemeClr val="dk1"/>
                </a:solidFill>
                <a:latin typeface="Calibri"/>
                <a:ea typeface="Calibri"/>
                <a:cs typeface="Calibri"/>
                <a:sym typeface="Calibri"/>
              </a:rPr>
              <a:t>He wants to roleplay being interrogated by two police officers.</a:t>
            </a:r>
            <a:endParaRPr>
              <a:latin typeface="Great Vibes"/>
              <a:ea typeface="Great Vibes"/>
              <a:cs typeface="Great Vibes"/>
              <a:sym typeface="Great Vibes"/>
            </a:endParaRPr>
          </a:p>
        </p:txBody>
      </p:sp>
    </p:spTree>
  </p:cSld>
  <p:clrMapOvr>
    <a:masterClrMapping/>
  </p:clrMapOvr>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gradFill>
          <a:gsLst>
            <a:gs pos="0">
              <a:schemeClr val="lt1"/>
            </a:gs>
            <a:gs pos="28000">
              <a:srgbClr val="999999"/>
            </a:gs>
            <a:gs pos="100000">
              <a:srgbClr val="434343"/>
            </a:gs>
          </a:gsLst>
          <a:lin ang="16200038" scaled="0"/>
        </a:gradFill>
      </p:bgPr>
    </p:bg>
    <p:spTree>
      <p:nvGrpSpPr>
        <p:cNvPr id="316" name="Shape 316"/>
        <p:cNvGrpSpPr/>
        <p:nvPr/>
      </p:nvGrpSpPr>
      <p:grpSpPr>
        <a:xfrm>
          <a:off x="0" y="0"/>
          <a:ext cx="0" cy="0"/>
          <a:chOff x="0" y="0"/>
          <a:chExt cx="0" cy="0"/>
        </a:xfrm>
      </p:grpSpPr>
      <p:pic>
        <p:nvPicPr>
          <p:cNvPr id="317" name="Google Shape;317;p42"/>
          <p:cNvPicPr preferRelativeResize="0"/>
          <p:nvPr/>
        </p:nvPicPr>
        <p:blipFill>
          <a:blip r:embed="rId3">
            <a:alphaModFix/>
          </a:blip>
          <a:stretch>
            <a:fillRect/>
          </a:stretch>
        </p:blipFill>
        <p:spPr>
          <a:xfrm>
            <a:off x="614175" y="1994525"/>
            <a:ext cx="895650" cy="448350"/>
          </a:xfrm>
          <a:prstGeom prst="rect">
            <a:avLst/>
          </a:prstGeom>
          <a:noFill/>
          <a:ln>
            <a:noFill/>
          </a:ln>
        </p:spPr>
      </p:pic>
      <p:pic>
        <p:nvPicPr>
          <p:cNvPr id="318" name="Google Shape;318;p42"/>
          <p:cNvPicPr preferRelativeResize="0"/>
          <p:nvPr/>
        </p:nvPicPr>
        <p:blipFill>
          <a:blip r:embed="rId3">
            <a:alphaModFix/>
          </a:blip>
          <a:stretch>
            <a:fillRect/>
          </a:stretch>
        </p:blipFill>
        <p:spPr>
          <a:xfrm>
            <a:off x="614175" y="1103525"/>
            <a:ext cx="895650" cy="448350"/>
          </a:xfrm>
          <a:prstGeom prst="rect">
            <a:avLst/>
          </a:prstGeom>
          <a:noFill/>
          <a:ln>
            <a:noFill/>
          </a:ln>
        </p:spPr>
      </p:pic>
      <p:sp>
        <p:nvSpPr>
          <p:cNvPr id="319" name="Google Shape;319;p42"/>
          <p:cNvSpPr txBox="1"/>
          <p:nvPr/>
        </p:nvSpPr>
        <p:spPr>
          <a:xfrm>
            <a:off x="0" y="0"/>
            <a:ext cx="2124000" cy="32760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GB">
                <a:latin typeface="Great Vibes"/>
                <a:ea typeface="Great Vibes"/>
                <a:cs typeface="Great Vibes"/>
                <a:sym typeface="Great Vibes"/>
              </a:rPr>
              <a:t>Client</a:t>
            </a:r>
            <a:endParaRPr>
              <a:latin typeface="Great Vibes"/>
              <a:ea typeface="Great Vibes"/>
              <a:cs typeface="Great Vibes"/>
              <a:sym typeface="Great Vibes"/>
            </a:endParaRPr>
          </a:p>
          <a:p>
            <a:pPr indent="0" lvl="0" marL="0" rtl="0" algn="ctr">
              <a:spcBef>
                <a:spcPts val="0"/>
              </a:spcBef>
              <a:spcAft>
                <a:spcPts val="0"/>
              </a:spcAft>
              <a:buNone/>
            </a:pPr>
            <a:r>
              <a:t/>
            </a:r>
            <a:endParaRPr sz="800">
              <a:latin typeface="Calibri"/>
              <a:ea typeface="Calibri"/>
              <a:cs typeface="Calibri"/>
              <a:sym typeface="Calibri"/>
            </a:endParaRPr>
          </a:p>
          <a:p>
            <a:pPr indent="0" lvl="0" marL="0" rtl="0" algn="ctr">
              <a:spcBef>
                <a:spcPts val="0"/>
              </a:spcBef>
              <a:spcAft>
                <a:spcPts val="0"/>
              </a:spcAft>
              <a:buNone/>
            </a:pPr>
            <a:r>
              <a:rPr lang="en-GB" sz="800">
                <a:latin typeface="Calibri"/>
                <a:ea typeface="Calibri"/>
                <a:cs typeface="Calibri"/>
                <a:sym typeface="Calibri"/>
              </a:rPr>
              <a:t>Nothing special about this woman so you want to take the opportunity to expand the horizons of one of your companions that you know doesn't like women. It's time they learned to fake it to get ahead.</a:t>
            </a:r>
            <a:endParaRPr sz="800">
              <a:latin typeface="Calibri"/>
              <a:ea typeface="Calibri"/>
              <a:cs typeface="Calibri"/>
              <a:sym typeface="Calibri"/>
            </a:endParaRPr>
          </a:p>
          <a:p>
            <a:pPr indent="0" lvl="0" marL="0" rtl="0" algn="ctr">
              <a:spcBef>
                <a:spcPts val="0"/>
              </a:spcBef>
              <a:spcAft>
                <a:spcPts val="0"/>
              </a:spcAft>
              <a:buNone/>
            </a:pPr>
            <a:r>
              <a:t/>
            </a:r>
            <a:endParaRPr>
              <a:latin typeface="Great Vibes"/>
              <a:ea typeface="Great Vibes"/>
              <a:cs typeface="Great Vibes"/>
              <a:sym typeface="Great Vibes"/>
            </a:endParaRPr>
          </a:p>
          <a:p>
            <a:pPr indent="0" lvl="0" marL="0" rtl="0" algn="ctr">
              <a:spcBef>
                <a:spcPts val="0"/>
              </a:spcBef>
              <a:spcAft>
                <a:spcPts val="0"/>
              </a:spcAft>
              <a:buNone/>
            </a:pPr>
            <a:r>
              <a:t/>
            </a:r>
            <a:endParaRPr>
              <a:latin typeface="Great Vibes"/>
              <a:ea typeface="Great Vibes"/>
              <a:cs typeface="Great Vibes"/>
              <a:sym typeface="Great Vibes"/>
            </a:endParaRPr>
          </a:p>
          <a:p>
            <a:pPr indent="0" lvl="0" marL="0" rtl="0" algn="ctr">
              <a:spcBef>
                <a:spcPts val="0"/>
              </a:spcBef>
              <a:spcAft>
                <a:spcPts val="0"/>
              </a:spcAft>
              <a:buNone/>
            </a:pPr>
            <a:r>
              <a:rPr lang="en-GB">
                <a:latin typeface="Great Vibes"/>
                <a:ea typeface="Great Vibes"/>
                <a:cs typeface="Great Vibes"/>
                <a:sym typeface="Great Vibes"/>
              </a:rPr>
              <a:t>Companion</a:t>
            </a:r>
            <a:endParaRPr>
              <a:latin typeface="Great Vibes"/>
              <a:ea typeface="Great Vibes"/>
              <a:cs typeface="Great Vibes"/>
              <a:sym typeface="Great Vibes"/>
            </a:endParaRPr>
          </a:p>
          <a:p>
            <a:pPr indent="0" lvl="0" marL="0" rtl="0" algn="ctr">
              <a:spcBef>
                <a:spcPts val="0"/>
              </a:spcBef>
              <a:spcAft>
                <a:spcPts val="0"/>
              </a:spcAft>
              <a:buNone/>
            </a:pPr>
            <a:r>
              <a:t/>
            </a:r>
            <a:endParaRPr sz="800">
              <a:solidFill>
                <a:schemeClr val="dk1"/>
              </a:solidFill>
              <a:latin typeface="Calibri"/>
              <a:ea typeface="Calibri"/>
              <a:cs typeface="Calibri"/>
              <a:sym typeface="Calibri"/>
            </a:endParaRPr>
          </a:p>
          <a:p>
            <a:pPr indent="0" lvl="0" marL="0" rtl="0" algn="ctr">
              <a:spcBef>
                <a:spcPts val="0"/>
              </a:spcBef>
              <a:spcAft>
                <a:spcPts val="0"/>
              </a:spcAft>
              <a:buNone/>
            </a:pPr>
            <a:r>
              <a:rPr lang="en-GB" sz="800">
                <a:solidFill>
                  <a:schemeClr val="dk1"/>
                </a:solidFill>
                <a:latin typeface="Calibri"/>
                <a:ea typeface="Calibri"/>
                <a:cs typeface="Calibri"/>
                <a:sym typeface="Calibri"/>
              </a:rPr>
              <a:t>Any companion not interested in women</a:t>
            </a:r>
            <a:endParaRPr>
              <a:latin typeface="Great Vibes"/>
              <a:ea typeface="Great Vibes"/>
              <a:cs typeface="Great Vibes"/>
              <a:sym typeface="Great Vibes"/>
            </a:endParaRPr>
          </a:p>
          <a:p>
            <a:pPr indent="0" lvl="0" marL="0" rtl="0" algn="ctr">
              <a:spcBef>
                <a:spcPts val="0"/>
              </a:spcBef>
              <a:spcAft>
                <a:spcPts val="0"/>
              </a:spcAft>
              <a:buNone/>
            </a:pPr>
            <a:r>
              <a:t/>
            </a:r>
            <a:endParaRPr>
              <a:latin typeface="Great Vibes"/>
              <a:ea typeface="Great Vibes"/>
              <a:cs typeface="Great Vibes"/>
              <a:sym typeface="Great Vibes"/>
            </a:endParaRPr>
          </a:p>
          <a:p>
            <a:pPr indent="0" lvl="0" marL="0" rtl="0" algn="ctr">
              <a:spcBef>
                <a:spcPts val="0"/>
              </a:spcBef>
              <a:spcAft>
                <a:spcPts val="0"/>
              </a:spcAft>
              <a:buNone/>
            </a:pPr>
            <a:r>
              <a:t/>
            </a:r>
            <a:endParaRPr>
              <a:latin typeface="Great Vibes"/>
              <a:ea typeface="Great Vibes"/>
              <a:cs typeface="Great Vibes"/>
              <a:sym typeface="Great Vibes"/>
            </a:endParaRPr>
          </a:p>
          <a:p>
            <a:pPr indent="0" lvl="0" marL="0" rtl="0" algn="ctr">
              <a:spcBef>
                <a:spcPts val="0"/>
              </a:spcBef>
              <a:spcAft>
                <a:spcPts val="0"/>
              </a:spcAft>
              <a:buNone/>
            </a:pPr>
            <a:r>
              <a:rPr lang="en-GB">
                <a:latin typeface="Great Vibes"/>
                <a:ea typeface="Great Vibes"/>
                <a:cs typeface="Great Vibes"/>
                <a:sym typeface="Great Vibes"/>
              </a:rPr>
              <a:t>Date</a:t>
            </a:r>
            <a:endParaRPr>
              <a:latin typeface="Great Vibes"/>
              <a:ea typeface="Great Vibes"/>
              <a:cs typeface="Great Vibes"/>
              <a:sym typeface="Great Vibes"/>
            </a:endParaRPr>
          </a:p>
          <a:p>
            <a:pPr indent="0" lvl="0" marL="0" rtl="0" algn="ctr">
              <a:spcBef>
                <a:spcPts val="0"/>
              </a:spcBef>
              <a:spcAft>
                <a:spcPts val="0"/>
              </a:spcAft>
              <a:buNone/>
            </a:pPr>
            <a:r>
              <a:t/>
            </a:r>
            <a:endParaRPr sz="800">
              <a:solidFill>
                <a:schemeClr val="dk1"/>
              </a:solidFill>
              <a:latin typeface="Calibri"/>
              <a:ea typeface="Calibri"/>
              <a:cs typeface="Calibri"/>
              <a:sym typeface="Calibri"/>
            </a:endParaRPr>
          </a:p>
          <a:p>
            <a:pPr indent="0" lvl="0" marL="0" rtl="0" algn="ctr">
              <a:spcBef>
                <a:spcPts val="0"/>
              </a:spcBef>
              <a:spcAft>
                <a:spcPts val="0"/>
              </a:spcAft>
              <a:buNone/>
            </a:pPr>
            <a:r>
              <a:rPr lang="en-GB" sz="800">
                <a:solidFill>
                  <a:schemeClr val="dk1"/>
                </a:solidFill>
                <a:latin typeface="Calibri"/>
                <a:ea typeface="Calibri"/>
                <a:cs typeface="Calibri"/>
                <a:sym typeface="Calibri"/>
              </a:rPr>
              <a:t>She wants to tie you up and play rough and isn't good about asking nicely</a:t>
            </a:r>
            <a:endParaRPr>
              <a:latin typeface="Great Vibes"/>
              <a:ea typeface="Great Vibes"/>
              <a:cs typeface="Great Vibes"/>
              <a:sym typeface="Great Vibes"/>
            </a:endParaRPr>
          </a:p>
        </p:txBody>
      </p:sp>
      <p:sp>
        <p:nvSpPr>
          <p:cNvPr id="320" name="Google Shape;320;p42"/>
          <p:cNvSpPr txBox="1"/>
          <p:nvPr/>
        </p:nvSpPr>
        <p:spPr>
          <a:xfrm>
            <a:off x="0" y="0"/>
            <a:ext cx="342300" cy="416700"/>
          </a:xfrm>
          <a:prstGeom prst="rect">
            <a:avLst/>
          </a:prstGeom>
          <a:noFill/>
          <a:ln>
            <a:noFill/>
          </a:ln>
        </p:spPr>
        <p:txBody>
          <a:bodyPr anchorCtr="0" anchor="t" bIns="91425" lIns="91425" spcFirstLastPara="1" rIns="91425" wrap="square" tIns="91425">
            <a:noAutofit/>
          </a:bodyPr>
          <a:lstStyle/>
          <a:p>
            <a:pPr indent="0" lvl="0" marL="0" rtl="0" algn="ctr">
              <a:lnSpc>
                <a:spcPct val="75000"/>
              </a:lnSpc>
              <a:spcBef>
                <a:spcPts val="0"/>
              </a:spcBef>
              <a:spcAft>
                <a:spcPts val="0"/>
              </a:spcAft>
              <a:buNone/>
            </a:pPr>
            <a:r>
              <a:rPr b="1" lang="en-GB">
                <a:latin typeface="Great Vibes"/>
                <a:ea typeface="Great Vibes"/>
                <a:cs typeface="Great Vibes"/>
                <a:sym typeface="Great Vibes"/>
              </a:rPr>
              <a:t>3</a:t>
            </a:r>
            <a:br>
              <a:rPr b="1" lang="en-GB">
                <a:latin typeface="Great Vibes"/>
                <a:ea typeface="Great Vibes"/>
                <a:cs typeface="Great Vibes"/>
                <a:sym typeface="Great Vibes"/>
              </a:rPr>
            </a:br>
            <a:r>
              <a:rPr b="1" lang="en-GB">
                <a:latin typeface="Great Vibes"/>
                <a:ea typeface="Great Vibes"/>
                <a:cs typeface="Great Vibes"/>
                <a:sym typeface="Great Vibes"/>
              </a:rPr>
              <a:t>♣</a:t>
            </a:r>
            <a:endParaRPr b="1">
              <a:latin typeface="Great Vibes"/>
              <a:ea typeface="Great Vibes"/>
              <a:cs typeface="Great Vibes"/>
              <a:sym typeface="Great Vibes"/>
            </a:endParaRPr>
          </a:p>
        </p:txBody>
      </p:sp>
      <p:sp>
        <p:nvSpPr>
          <p:cNvPr id="321" name="Google Shape;321;p42"/>
          <p:cNvSpPr txBox="1"/>
          <p:nvPr/>
        </p:nvSpPr>
        <p:spPr>
          <a:xfrm>
            <a:off x="1781700" y="0"/>
            <a:ext cx="342300" cy="416700"/>
          </a:xfrm>
          <a:prstGeom prst="rect">
            <a:avLst/>
          </a:prstGeom>
          <a:noFill/>
          <a:ln>
            <a:noFill/>
          </a:ln>
        </p:spPr>
        <p:txBody>
          <a:bodyPr anchorCtr="0" anchor="t" bIns="91425" lIns="91425" spcFirstLastPara="1" rIns="91425" wrap="square" tIns="91425">
            <a:noAutofit/>
          </a:bodyPr>
          <a:lstStyle/>
          <a:p>
            <a:pPr indent="0" lvl="0" marL="0" rtl="0" algn="ctr">
              <a:lnSpc>
                <a:spcPct val="75000"/>
              </a:lnSpc>
              <a:spcBef>
                <a:spcPts val="0"/>
              </a:spcBef>
              <a:spcAft>
                <a:spcPts val="0"/>
              </a:spcAft>
              <a:buNone/>
            </a:pPr>
            <a:r>
              <a:rPr b="1" lang="en-GB">
                <a:latin typeface="Great Vibes"/>
                <a:ea typeface="Great Vibes"/>
                <a:cs typeface="Great Vibes"/>
                <a:sym typeface="Great Vibes"/>
              </a:rPr>
              <a:t>3</a:t>
            </a:r>
            <a:br>
              <a:rPr b="1" lang="en-GB">
                <a:latin typeface="Great Vibes"/>
                <a:ea typeface="Great Vibes"/>
                <a:cs typeface="Great Vibes"/>
                <a:sym typeface="Great Vibes"/>
              </a:rPr>
            </a:br>
            <a:r>
              <a:rPr b="1" lang="en-GB">
                <a:latin typeface="Great Vibes"/>
                <a:ea typeface="Great Vibes"/>
                <a:cs typeface="Great Vibes"/>
                <a:sym typeface="Great Vibes"/>
              </a:rPr>
              <a:t>♣</a:t>
            </a:r>
            <a:endParaRPr b="1">
              <a:latin typeface="Great Vibes"/>
              <a:ea typeface="Great Vibes"/>
              <a:cs typeface="Great Vibes"/>
              <a:sym typeface="Great Vibes"/>
            </a:endParaRPr>
          </a:p>
        </p:txBody>
      </p:sp>
    </p:spTree>
  </p:cSld>
  <p:clrMapOvr>
    <a:masterClrMapping/>
  </p:clrMapOvr>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gradFill>
          <a:gsLst>
            <a:gs pos="0">
              <a:schemeClr val="lt1"/>
            </a:gs>
            <a:gs pos="28000">
              <a:srgbClr val="999999"/>
            </a:gs>
            <a:gs pos="100000">
              <a:srgbClr val="434343"/>
            </a:gs>
          </a:gsLst>
          <a:lin ang="16200038" scaled="0"/>
        </a:gradFill>
      </p:bgPr>
    </p:bg>
    <p:spTree>
      <p:nvGrpSpPr>
        <p:cNvPr id="325" name="Shape 325"/>
        <p:cNvGrpSpPr/>
        <p:nvPr/>
      </p:nvGrpSpPr>
      <p:grpSpPr>
        <a:xfrm>
          <a:off x="0" y="0"/>
          <a:ext cx="0" cy="0"/>
          <a:chOff x="0" y="0"/>
          <a:chExt cx="0" cy="0"/>
        </a:xfrm>
      </p:grpSpPr>
      <p:pic>
        <p:nvPicPr>
          <p:cNvPr id="326" name="Google Shape;326;p43"/>
          <p:cNvPicPr preferRelativeResize="0"/>
          <p:nvPr/>
        </p:nvPicPr>
        <p:blipFill>
          <a:blip r:embed="rId3">
            <a:alphaModFix/>
          </a:blip>
          <a:stretch>
            <a:fillRect/>
          </a:stretch>
        </p:blipFill>
        <p:spPr>
          <a:xfrm>
            <a:off x="614175" y="1977400"/>
            <a:ext cx="895650" cy="448350"/>
          </a:xfrm>
          <a:prstGeom prst="rect">
            <a:avLst/>
          </a:prstGeom>
          <a:noFill/>
          <a:ln>
            <a:noFill/>
          </a:ln>
        </p:spPr>
      </p:pic>
      <p:pic>
        <p:nvPicPr>
          <p:cNvPr id="327" name="Google Shape;327;p43"/>
          <p:cNvPicPr preferRelativeResize="0"/>
          <p:nvPr/>
        </p:nvPicPr>
        <p:blipFill>
          <a:blip r:embed="rId3">
            <a:alphaModFix/>
          </a:blip>
          <a:stretch>
            <a:fillRect/>
          </a:stretch>
        </p:blipFill>
        <p:spPr>
          <a:xfrm>
            <a:off x="614175" y="1103525"/>
            <a:ext cx="895650" cy="448350"/>
          </a:xfrm>
          <a:prstGeom prst="rect">
            <a:avLst/>
          </a:prstGeom>
          <a:noFill/>
          <a:ln>
            <a:noFill/>
          </a:ln>
        </p:spPr>
      </p:pic>
      <p:sp>
        <p:nvSpPr>
          <p:cNvPr id="328" name="Google Shape;328;p43"/>
          <p:cNvSpPr txBox="1"/>
          <p:nvPr/>
        </p:nvSpPr>
        <p:spPr>
          <a:xfrm>
            <a:off x="0" y="0"/>
            <a:ext cx="342300" cy="416700"/>
          </a:xfrm>
          <a:prstGeom prst="rect">
            <a:avLst/>
          </a:prstGeom>
          <a:noFill/>
          <a:ln>
            <a:noFill/>
          </a:ln>
        </p:spPr>
        <p:txBody>
          <a:bodyPr anchorCtr="0" anchor="t" bIns="91425" lIns="91425" spcFirstLastPara="1" rIns="91425" wrap="square" tIns="91425">
            <a:noAutofit/>
          </a:bodyPr>
          <a:lstStyle/>
          <a:p>
            <a:pPr indent="0" lvl="0" marL="0" rtl="0" algn="ctr">
              <a:lnSpc>
                <a:spcPct val="75000"/>
              </a:lnSpc>
              <a:spcBef>
                <a:spcPts val="0"/>
              </a:spcBef>
              <a:spcAft>
                <a:spcPts val="0"/>
              </a:spcAft>
              <a:buNone/>
            </a:pPr>
            <a:r>
              <a:rPr b="1" lang="en-GB">
                <a:latin typeface="Great Vibes"/>
                <a:ea typeface="Great Vibes"/>
                <a:cs typeface="Great Vibes"/>
                <a:sym typeface="Great Vibes"/>
              </a:rPr>
              <a:t>4</a:t>
            </a:r>
            <a:br>
              <a:rPr b="1" lang="en-GB">
                <a:latin typeface="Great Vibes"/>
                <a:ea typeface="Great Vibes"/>
                <a:cs typeface="Great Vibes"/>
                <a:sym typeface="Great Vibes"/>
              </a:rPr>
            </a:br>
            <a:r>
              <a:rPr b="1" lang="en-GB">
                <a:latin typeface="Great Vibes"/>
                <a:ea typeface="Great Vibes"/>
                <a:cs typeface="Great Vibes"/>
                <a:sym typeface="Great Vibes"/>
              </a:rPr>
              <a:t>♣</a:t>
            </a:r>
            <a:endParaRPr b="1">
              <a:latin typeface="Great Vibes"/>
              <a:ea typeface="Great Vibes"/>
              <a:cs typeface="Great Vibes"/>
              <a:sym typeface="Great Vibes"/>
            </a:endParaRPr>
          </a:p>
        </p:txBody>
      </p:sp>
      <p:sp>
        <p:nvSpPr>
          <p:cNvPr id="329" name="Google Shape;329;p43"/>
          <p:cNvSpPr txBox="1"/>
          <p:nvPr/>
        </p:nvSpPr>
        <p:spPr>
          <a:xfrm>
            <a:off x="1781700" y="0"/>
            <a:ext cx="342300" cy="416700"/>
          </a:xfrm>
          <a:prstGeom prst="rect">
            <a:avLst/>
          </a:prstGeom>
          <a:noFill/>
          <a:ln>
            <a:noFill/>
          </a:ln>
        </p:spPr>
        <p:txBody>
          <a:bodyPr anchorCtr="0" anchor="t" bIns="91425" lIns="91425" spcFirstLastPara="1" rIns="91425" wrap="square" tIns="91425">
            <a:noAutofit/>
          </a:bodyPr>
          <a:lstStyle/>
          <a:p>
            <a:pPr indent="0" lvl="0" marL="0" rtl="0" algn="ctr">
              <a:lnSpc>
                <a:spcPct val="75000"/>
              </a:lnSpc>
              <a:spcBef>
                <a:spcPts val="0"/>
              </a:spcBef>
              <a:spcAft>
                <a:spcPts val="0"/>
              </a:spcAft>
              <a:buNone/>
            </a:pPr>
            <a:r>
              <a:rPr b="1" lang="en-GB">
                <a:latin typeface="Great Vibes"/>
                <a:ea typeface="Great Vibes"/>
                <a:cs typeface="Great Vibes"/>
                <a:sym typeface="Great Vibes"/>
              </a:rPr>
              <a:t>4</a:t>
            </a:r>
            <a:br>
              <a:rPr b="1" lang="en-GB">
                <a:latin typeface="Great Vibes"/>
                <a:ea typeface="Great Vibes"/>
                <a:cs typeface="Great Vibes"/>
                <a:sym typeface="Great Vibes"/>
              </a:rPr>
            </a:br>
            <a:r>
              <a:rPr b="1" lang="en-GB">
                <a:latin typeface="Great Vibes"/>
                <a:ea typeface="Great Vibes"/>
                <a:cs typeface="Great Vibes"/>
                <a:sym typeface="Great Vibes"/>
              </a:rPr>
              <a:t>♣</a:t>
            </a:r>
            <a:endParaRPr b="1">
              <a:latin typeface="Great Vibes"/>
              <a:ea typeface="Great Vibes"/>
              <a:cs typeface="Great Vibes"/>
              <a:sym typeface="Great Vibes"/>
            </a:endParaRPr>
          </a:p>
        </p:txBody>
      </p:sp>
      <p:sp>
        <p:nvSpPr>
          <p:cNvPr id="330" name="Google Shape;330;p43"/>
          <p:cNvSpPr txBox="1"/>
          <p:nvPr/>
        </p:nvSpPr>
        <p:spPr>
          <a:xfrm>
            <a:off x="0" y="0"/>
            <a:ext cx="2124000" cy="32760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GB">
                <a:latin typeface="Great Vibes"/>
                <a:ea typeface="Great Vibes"/>
                <a:cs typeface="Great Vibes"/>
                <a:sym typeface="Great Vibes"/>
              </a:rPr>
              <a:t>Client</a:t>
            </a:r>
            <a:endParaRPr>
              <a:latin typeface="Great Vibes"/>
              <a:ea typeface="Great Vibes"/>
              <a:cs typeface="Great Vibes"/>
              <a:sym typeface="Great Vibes"/>
            </a:endParaRPr>
          </a:p>
          <a:p>
            <a:pPr indent="0" lvl="0" marL="0" rtl="0" algn="ctr">
              <a:spcBef>
                <a:spcPts val="0"/>
              </a:spcBef>
              <a:spcAft>
                <a:spcPts val="0"/>
              </a:spcAft>
              <a:buNone/>
            </a:pPr>
            <a:r>
              <a:t/>
            </a:r>
            <a:endParaRPr sz="800">
              <a:latin typeface="Calibri"/>
              <a:ea typeface="Calibri"/>
              <a:cs typeface="Calibri"/>
              <a:sym typeface="Calibri"/>
            </a:endParaRPr>
          </a:p>
          <a:p>
            <a:pPr indent="0" lvl="0" marL="0" rtl="0" algn="ctr">
              <a:spcBef>
                <a:spcPts val="0"/>
              </a:spcBef>
              <a:spcAft>
                <a:spcPts val="0"/>
              </a:spcAft>
              <a:buNone/>
            </a:pPr>
            <a:r>
              <a:rPr lang="en-GB" sz="800">
                <a:latin typeface="Calibri"/>
                <a:ea typeface="Calibri"/>
                <a:cs typeface="Calibri"/>
                <a:sym typeface="Calibri"/>
              </a:rPr>
              <a:t>Nothing special about this man so you want to take the opportunity to expand the horizons of one of your companions that you know doesn't like men. It's time they learned to fake it to get ahead.</a:t>
            </a:r>
            <a:endParaRPr sz="800">
              <a:latin typeface="Calibri"/>
              <a:ea typeface="Calibri"/>
              <a:cs typeface="Calibri"/>
              <a:sym typeface="Calibri"/>
            </a:endParaRPr>
          </a:p>
          <a:p>
            <a:pPr indent="0" lvl="0" marL="0" rtl="0" algn="ctr">
              <a:spcBef>
                <a:spcPts val="0"/>
              </a:spcBef>
              <a:spcAft>
                <a:spcPts val="0"/>
              </a:spcAft>
              <a:buNone/>
            </a:pPr>
            <a:r>
              <a:t/>
            </a:r>
            <a:endParaRPr>
              <a:latin typeface="Great Vibes"/>
              <a:ea typeface="Great Vibes"/>
              <a:cs typeface="Great Vibes"/>
              <a:sym typeface="Great Vibes"/>
            </a:endParaRPr>
          </a:p>
          <a:p>
            <a:pPr indent="0" lvl="0" marL="0" rtl="0" algn="ctr">
              <a:spcBef>
                <a:spcPts val="0"/>
              </a:spcBef>
              <a:spcAft>
                <a:spcPts val="0"/>
              </a:spcAft>
              <a:buNone/>
            </a:pPr>
            <a:r>
              <a:t/>
            </a:r>
            <a:endParaRPr>
              <a:latin typeface="Great Vibes"/>
              <a:ea typeface="Great Vibes"/>
              <a:cs typeface="Great Vibes"/>
              <a:sym typeface="Great Vibes"/>
            </a:endParaRPr>
          </a:p>
          <a:p>
            <a:pPr indent="0" lvl="0" marL="0" rtl="0" algn="ctr">
              <a:spcBef>
                <a:spcPts val="0"/>
              </a:spcBef>
              <a:spcAft>
                <a:spcPts val="0"/>
              </a:spcAft>
              <a:buNone/>
            </a:pPr>
            <a:r>
              <a:rPr lang="en-GB">
                <a:latin typeface="Great Vibes"/>
                <a:ea typeface="Great Vibes"/>
                <a:cs typeface="Great Vibes"/>
                <a:sym typeface="Great Vibes"/>
              </a:rPr>
              <a:t>Companion</a:t>
            </a:r>
            <a:endParaRPr>
              <a:latin typeface="Great Vibes"/>
              <a:ea typeface="Great Vibes"/>
              <a:cs typeface="Great Vibes"/>
              <a:sym typeface="Great Vibes"/>
            </a:endParaRPr>
          </a:p>
          <a:p>
            <a:pPr indent="0" lvl="0" marL="0" rtl="0" algn="ctr">
              <a:spcBef>
                <a:spcPts val="0"/>
              </a:spcBef>
              <a:spcAft>
                <a:spcPts val="0"/>
              </a:spcAft>
              <a:buNone/>
            </a:pPr>
            <a:r>
              <a:t/>
            </a:r>
            <a:endParaRPr sz="800">
              <a:solidFill>
                <a:schemeClr val="dk1"/>
              </a:solidFill>
              <a:latin typeface="Calibri"/>
              <a:ea typeface="Calibri"/>
              <a:cs typeface="Calibri"/>
              <a:sym typeface="Calibri"/>
            </a:endParaRPr>
          </a:p>
          <a:p>
            <a:pPr indent="0" lvl="0" marL="0" rtl="0" algn="ctr">
              <a:spcBef>
                <a:spcPts val="0"/>
              </a:spcBef>
              <a:spcAft>
                <a:spcPts val="0"/>
              </a:spcAft>
              <a:buNone/>
            </a:pPr>
            <a:r>
              <a:rPr lang="en-GB" sz="800">
                <a:solidFill>
                  <a:schemeClr val="dk1"/>
                </a:solidFill>
                <a:latin typeface="Calibri"/>
                <a:ea typeface="Calibri"/>
                <a:cs typeface="Calibri"/>
                <a:sym typeface="Calibri"/>
              </a:rPr>
              <a:t>Any companion not interested in men</a:t>
            </a:r>
            <a:endParaRPr>
              <a:latin typeface="Great Vibes"/>
              <a:ea typeface="Great Vibes"/>
              <a:cs typeface="Great Vibes"/>
              <a:sym typeface="Great Vibes"/>
            </a:endParaRPr>
          </a:p>
          <a:p>
            <a:pPr indent="0" lvl="0" marL="0" rtl="0" algn="ctr">
              <a:spcBef>
                <a:spcPts val="0"/>
              </a:spcBef>
              <a:spcAft>
                <a:spcPts val="0"/>
              </a:spcAft>
              <a:buNone/>
            </a:pPr>
            <a:r>
              <a:t/>
            </a:r>
            <a:endParaRPr>
              <a:latin typeface="Great Vibes"/>
              <a:ea typeface="Great Vibes"/>
              <a:cs typeface="Great Vibes"/>
              <a:sym typeface="Great Vibes"/>
            </a:endParaRPr>
          </a:p>
          <a:p>
            <a:pPr indent="0" lvl="0" marL="0" rtl="0" algn="ctr">
              <a:spcBef>
                <a:spcPts val="0"/>
              </a:spcBef>
              <a:spcAft>
                <a:spcPts val="0"/>
              </a:spcAft>
              <a:buNone/>
            </a:pPr>
            <a:r>
              <a:t/>
            </a:r>
            <a:endParaRPr>
              <a:latin typeface="Great Vibes"/>
              <a:ea typeface="Great Vibes"/>
              <a:cs typeface="Great Vibes"/>
              <a:sym typeface="Great Vibes"/>
            </a:endParaRPr>
          </a:p>
          <a:p>
            <a:pPr indent="0" lvl="0" marL="0" rtl="0" algn="ctr">
              <a:spcBef>
                <a:spcPts val="0"/>
              </a:spcBef>
              <a:spcAft>
                <a:spcPts val="0"/>
              </a:spcAft>
              <a:buNone/>
            </a:pPr>
            <a:r>
              <a:rPr lang="en-GB">
                <a:latin typeface="Great Vibes"/>
                <a:ea typeface="Great Vibes"/>
                <a:cs typeface="Great Vibes"/>
                <a:sym typeface="Great Vibes"/>
              </a:rPr>
              <a:t>Date</a:t>
            </a:r>
            <a:endParaRPr>
              <a:latin typeface="Great Vibes"/>
              <a:ea typeface="Great Vibes"/>
              <a:cs typeface="Great Vibes"/>
              <a:sym typeface="Great Vibes"/>
            </a:endParaRPr>
          </a:p>
          <a:p>
            <a:pPr indent="0" lvl="0" marL="0" rtl="0" algn="ctr">
              <a:spcBef>
                <a:spcPts val="0"/>
              </a:spcBef>
              <a:spcAft>
                <a:spcPts val="0"/>
              </a:spcAft>
              <a:buNone/>
            </a:pPr>
            <a:r>
              <a:t/>
            </a:r>
            <a:endParaRPr sz="800">
              <a:solidFill>
                <a:schemeClr val="dk1"/>
              </a:solidFill>
              <a:latin typeface="Calibri"/>
              <a:ea typeface="Calibri"/>
              <a:cs typeface="Calibri"/>
              <a:sym typeface="Calibri"/>
            </a:endParaRPr>
          </a:p>
          <a:p>
            <a:pPr indent="0" lvl="0" marL="0" rtl="0" algn="ctr">
              <a:spcBef>
                <a:spcPts val="0"/>
              </a:spcBef>
              <a:spcAft>
                <a:spcPts val="0"/>
              </a:spcAft>
              <a:buNone/>
            </a:pPr>
            <a:r>
              <a:rPr lang="en-GB" sz="800">
                <a:solidFill>
                  <a:schemeClr val="dk1"/>
                </a:solidFill>
                <a:latin typeface="Calibri"/>
                <a:ea typeface="Calibri"/>
                <a:cs typeface="Calibri"/>
                <a:sym typeface="Calibri"/>
              </a:rPr>
              <a:t>He doesn't want to use any protection; if you agree and the Madam finds out, she'll kick you out. If you refuse, he'll get forceful.</a:t>
            </a:r>
            <a:endParaRPr>
              <a:latin typeface="Great Vibes"/>
              <a:ea typeface="Great Vibes"/>
              <a:cs typeface="Great Vibes"/>
              <a:sym typeface="Great Vibes"/>
            </a:endParaRPr>
          </a:p>
        </p:txBody>
      </p:sp>
    </p:spTree>
  </p:cSld>
  <p:clrMapOvr>
    <a:masterClrMapping/>
  </p:clrMapOvr>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gradFill>
          <a:gsLst>
            <a:gs pos="0">
              <a:schemeClr val="lt1"/>
            </a:gs>
            <a:gs pos="28000">
              <a:srgbClr val="999999"/>
            </a:gs>
            <a:gs pos="100000">
              <a:srgbClr val="434343"/>
            </a:gs>
          </a:gsLst>
          <a:lin ang="16200038" scaled="0"/>
        </a:gradFill>
      </p:bgPr>
    </p:bg>
    <p:spTree>
      <p:nvGrpSpPr>
        <p:cNvPr id="334" name="Shape 334"/>
        <p:cNvGrpSpPr/>
        <p:nvPr/>
      </p:nvGrpSpPr>
      <p:grpSpPr>
        <a:xfrm>
          <a:off x="0" y="0"/>
          <a:ext cx="0" cy="0"/>
          <a:chOff x="0" y="0"/>
          <a:chExt cx="0" cy="0"/>
        </a:xfrm>
      </p:grpSpPr>
      <p:pic>
        <p:nvPicPr>
          <p:cNvPr id="335" name="Google Shape;335;p44"/>
          <p:cNvPicPr preferRelativeResize="0"/>
          <p:nvPr/>
        </p:nvPicPr>
        <p:blipFill>
          <a:blip r:embed="rId3">
            <a:alphaModFix/>
          </a:blip>
          <a:stretch>
            <a:fillRect/>
          </a:stretch>
        </p:blipFill>
        <p:spPr>
          <a:xfrm>
            <a:off x="614175" y="1868975"/>
            <a:ext cx="895650" cy="448350"/>
          </a:xfrm>
          <a:prstGeom prst="rect">
            <a:avLst/>
          </a:prstGeom>
          <a:noFill/>
          <a:ln>
            <a:noFill/>
          </a:ln>
        </p:spPr>
      </p:pic>
      <p:pic>
        <p:nvPicPr>
          <p:cNvPr id="336" name="Google Shape;336;p44"/>
          <p:cNvPicPr preferRelativeResize="0"/>
          <p:nvPr/>
        </p:nvPicPr>
        <p:blipFill>
          <a:blip r:embed="rId3">
            <a:alphaModFix/>
          </a:blip>
          <a:stretch>
            <a:fillRect/>
          </a:stretch>
        </p:blipFill>
        <p:spPr>
          <a:xfrm>
            <a:off x="614175" y="983700"/>
            <a:ext cx="895650" cy="448350"/>
          </a:xfrm>
          <a:prstGeom prst="rect">
            <a:avLst/>
          </a:prstGeom>
          <a:noFill/>
          <a:ln>
            <a:noFill/>
          </a:ln>
        </p:spPr>
      </p:pic>
      <p:sp>
        <p:nvSpPr>
          <p:cNvPr id="337" name="Google Shape;337;p44"/>
          <p:cNvSpPr txBox="1"/>
          <p:nvPr/>
        </p:nvSpPr>
        <p:spPr>
          <a:xfrm>
            <a:off x="0" y="0"/>
            <a:ext cx="342300" cy="416700"/>
          </a:xfrm>
          <a:prstGeom prst="rect">
            <a:avLst/>
          </a:prstGeom>
          <a:noFill/>
          <a:ln>
            <a:noFill/>
          </a:ln>
        </p:spPr>
        <p:txBody>
          <a:bodyPr anchorCtr="0" anchor="t" bIns="91425" lIns="91425" spcFirstLastPara="1" rIns="91425" wrap="square" tIns="91425">
            <a:noAutofit/>
          </a:bodyPr>
          <a:lstStyle/>
          <a:p>
            <a:pPr indent="0" lvl="0" marL="0" rtl="0" algn="ctr">
              <a:lnSpc>
                <a:spcPct val="75000"/>
              </a:lnSpc>
              <a:spcBef>
                <a:spcPts val="0"/>
              </a:spcBef>
              <a:spcAft>
                <a:spcPts val="0"/>
              </a:spcAft>
              <a:buNone/>
            </a:pPr>
            <a:r>
              <a:rPr b="1" lang="en-GB">
                <a:latin typeface="Great Vibes"/>
                <a:ea typeface="Great Vibes"/>
                <a:cs typeface="Great Vibes"/>
                <a:sym typeface="Great Vibes"/>
              </a:rPr>
              <a:t>5</a:t>
            </a:r>
            <a:br>
              <a:rPr b="1" lang="en-GB">
                <a:latin typeface="Great Vibes"/>
                <a:ea typeface="Great Vibes"/>
                <a:cs typeface="Great Vibes"/>
                <a:sym typeface="Great Vibes"/>
              </a:rPr>
            </a:br>
            <a:r>
              <a:rPr b="1" lang="en-GB">
                <a:latin typeface="Great Vibes"/>
                <a:ea typeface="Great Vibes"/>
                <a:cs typeface="Great Vibes"/>
                <a:sym typeface="Great Vibes"/>
              </a:rPr>
              <a:t>♣</a:t>
            </a:r>
            <a:endParaRPr b="1">
              <a:latin typeface="Great Vibes"/>
              <a:ea typeface="Great Vibes"/>
              <a:cs typeface="Great Vibes"/>
              <a:sym typeface="Great Vibes"/>
            </a:endParaRPr>
          </a:p>
        </p:txBody>
      </p:sp>
      <p:sp>
        <p:nvSpPr>
          <p:cNvPr id="338" name="Google Shape;338;p44"/>
          <p:cNvSpPr txBox="1"/>
          <p:nvPr/>
        </p:nvSpPr>
        <p:spPr>
          <a:xfrm>
            <a:off x="1781700" y="0"/>
            <a:ext cx="342300" cy="416700"/>
          </a:xfrm>
          <a:prstGeom prst="rect">
            <a:avLst/>
          </a:prstGeom>
          <a:noFill/>
          <a:ln>
            <a:noFill/>
          </a:ln>
        </p:spPr>
        <p:txBody>
          <a:bodyPr anchorCtr="0" anchor="t" bIns="91425" lIns="91425" spcFirstLastPara="1" rIns="91425" wrap="square" tIns="91425">
            <a:noAutofit/>
          </a:bodyPr>
          <a:lstStyle/>
          <a:p>
            <a:pPr indent="0" lvl="0" marL="0" rtl="0" algn="ctr">
              <a:lnSpc>
                <a:spcPct val="75000"/>
              </a:lnSpc>
              <a:spcBef>
                <a:spcPts val="0"/>
              </a:spcBef>
              <a:spcAft>
                <a:spcPts val="0"/>
              </a:spcAft>
              <a:buNone/>
            </a:pPr>
            <a:r>
              <a:rPr b="1" lang="en-GB">
                <a:latin typeface="Great Vibes"/>
                <a:ea typeface="Great Vibes"/>
                <a:cs typeface="Great Vibes"/>
                <a:sym typeface="Great Vibes"/>
              </a:rPr>
              <a:t>5</a:t>
            </a:r>
            <a:br>
              <a:rPr b="1" lang="en-GB">
                <a:latin typeface="Great Vibes"/>
                <a:ea typeface="Great Vibes"/>
                <a:cs typeface="Great Vibes"/>
                <a:sym typeface="Great Vibes"/>
              </a:rPr>
            </a:br>
            <a:r>
              <a:rPr b="1" lang="en-GB">
                <a:latin typeface="Great Vibes"/>
                <a:ea typeface="Great Vibes"/>
                <a:cs typeface="Great Vibes"/>
                <a:sym typeface="Great Vibes"/>
              </a:rPr>
              <a:t>♣</a:t>
            </a:r>
            <a:endParaRPr b="1">
              <a:latin typeface="Great Vibes"/>
              <a:ea typeface="Great Vibes"/>
              <a:cs typeface="Great Vibes"/>
              <a:sym typeface="Great Vibes"/>
            </a:endParaRPr>
          </a:p>
        </p:txBody>
      </p:sp>
      <p:sp>
        <p:nvSpPr>
          <p:cNvPr id="339" name="Google Shape;339;p44"/>
          <p:cNvSpPr txBox="1"/>
          <p:nvPr/>
        </p:nvSpPr>
        <p:spPr>
          <a:xfrm>
            <a:off x="0" y="0"/>
            <a:ext cx="2124000" cy="32760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GB">
                <a:latin typeface="Great Vibes"/>
                <a:ea typeface="Great Vibes"/>
                <a:cs typeface="Great Vibes"/>
                <a:sym typeface="Great Vibes"/>
              </a:rPr>
              <a:t>Client</a:t>
            </a:r>
            <a:endParaRPr>
              <a:latin typeface="Great Vibes"/>
              <a:ea typeface="Great Vibes"/>
              <a:cs typeface="Great Vibes"/>
              <a:sym typeface="Great Vibes"/>
            </a:endParaRPr>
          </a:p>
          <a:p>
            <a:pPr indent="0" lvl="0" marL="0" rtl="0" algn="ctr">
              <a:spcBef>
                <a:spcPts val="0"/>
              </a:spcBef>
              <a:spcAft>
                <a:spcPts val="0"/>
              </a:spcAft>
              <a:buNone/>
            </a:pPr>
            <a:r>
              <a:t/>
            </a:r>
            <a:endParaRPr sz="800">
              <a:latin typeface="Calibri"/>
              <a:ea typeface="Calibri"/>
              <a:cs typeface="Calibri"/>
              <a:sym typeface="Calibri"/>
            </a:endParaRPr>
          </a:p>
          <a:p>
            <a:pPr indent="0" lvl="0" marL="0" rtl="0" algn="ctr">
              <a:spcBef>
                <a:spcPts val="0"/>
              </a:spcBef>
              <a:spcAft>
                <a:spcPts val="0"/>
              </a:spcAft>
              <a:buNone/>
            </a:pPr>
            <a:r>
              <a:rPr lang="en-GB" sz="800">
                <a:latin typeface="Calibri"/>
                <a:ea typeface="Calibri"/>
                <a:cs typeface="Calibri"/>
                <a:sym typeface="Calibri"/>
              </a:rPr>
              <a:t>A tall, beautiful man has a gleam in his eye as he asks you for someone "spirited"</a:t>
            </a:r>
            <a:endParaRPr sz="800">
              <a:latin typeface="Calibri"/>
              <a:ea typeface="Calibri"/>
              <a:cs typeface="Calibri"/>
              <a:sym typeface="Calibri"/>
            </a:endParaRPr>
          </a:p>
          <a:p>
            <a:pPr indent="0" lvl="0" marL="0" rtl="0" algn="ctr">
              <a:spcBef>
                <a:spcPts val="0"/>
              </a:spcBef>
              <a:spcAft>
                <a:spcPts val="0"/>
              </a:spcAft>
              <a:buNone/>
            </a:pPr>
            <a:r>
              <a:t/>
            </a:r>
            <a:endParaRPr>
              <a:latin typeface="Great Vibes"/>
              <a:ea typeface="Great Vibes"/>
              <a:cs typeface="Great Vibes"/>
              <a:sym typeface="Great Vibes"/>
            </a:endParaRPr>
          </a:p>
          <a:p>
            <a:pPr indent="0" lvl="0" marL="0" rtl="0" algn="ctr">
              <a:spcBef>
                <a:spcPts val="0"/>
              </a:spcBef>
              <a:spcAft>
                <a:spcPts val="0"/>
              </a:spcAft>
              <a:buNone/>
            </a:pPr>
            <a:r>
              <a:t/>
            </a:r>
            <a:endParaRPr>
              <a:latin typeface="Great Vibes"/>
              <a:ea typeface="Great Vibes"/>
              <a:cs typeface="Great Vibes"/>
              <a:sym typeface="Great Vibes"/>
            </a:endParaRPr>
          </a:p>
          <a:p>
            <a:pPr indent="0" lvl="0" marL="0" rtl="0" algn="ctr">
              <a:spcBef>
                <a:spcPts val="0"/>
              </a:spcBef>
              <a:spcAft>
                <a:spcPts val="0"/>
              </a:spcAft>
              <a:buNone/>
            </a:pPr>
            <a:r>
              <a:rPr lang="en-GB">
                <a:latin typeface="Great Vibes"/>
                <a:ea typeface="Great Vibes"/>
                <a:cs typeface="Great Vibes"/>
                <a:sym typeface="Great Vibes"/>
              </a:rPr>
              <a:t>Companion</a:t>
            </a:r>
            <a:endParaRPr>
              <a:latin typeface="Great Vibes"/>
              <a:ea typeface="Great Vibes"/>
              <a:cs typeface="Great Vibes"/>
              <a:sym typeface="Great Vibes"/>
            </a:endParaRPr>
          </a:p>
          <a:p>
            <a:pPr indent="0" lvl="0" marL="0" rtl="0" algn="ctr">
              <a:spcBef>
                <a:spcPts val="0"/>
              </a:spcBef>
              <a:spcAft>
                <a:spcPts val="0"/>
              </a:spcAft>
              <a:buNone/>
            </a:pPr>
            <a:r>
              <a:t/>
            </a:r>
            <a:endParaRPr sz="800">
              <a:solidFill>
                <a:schemeClr val="dk1"/>
              </a:solidFill>
              <a:latin typeface="Calibri"/>
              <a:ea typeface="Calibri"/>
              <a:cs typeface="Calibri"/>
              <a:sym typeface="Calibri"/>
            </a:endParaRPr>
          </a:p>
          <a:p>
            <a:pPr indent="0" lvl="0" marL="0" rtl="0" algn="ctr">
              <a:spcBef>
                <a:spcPts val="0"/>
              </a:spcBef>
              <a:spcAft>
                <a:spcPts val="0"/>
              </a:spcAft>
              <a:buNone/>
            </a:pPr>
            <a:r>
              <a:rPr lang="en-GB" sz="800">
                <a:solidFill>
                  <a:schemeClr val="dk1"/>
                </a:solidFill>
                <a:latin typeface="Calibri"/>
                <a:ea typeface="Calibri"/>
                <a:cs typeface="Calibri"/>
                <a:sym typeface="Calibri"/>
              </a:rPr>
              <a:t>The Miserable Wretch</a:t>
            </a:r>
            <a:endParaRPr>
              <a:latin typeface="Great Vibes"/>
              <a:ea typeface="Great Vibes"/>
              <a:cs typeface="Great Vibes"/>
              <a:sym typeface="Great Vibes"/>
            </a:endParaRPr>
          </a:p>
          <a:p>
            <a:pPr indent="0" lvl="0" marL="0" rtl="0" algn="ctr">
              <a:spcBef>
                <a:spcPts val="0"/>
              </a:spcBef>
              <a:spcAft>
                <a:spcPts val="0"/>
              </a:spcAft>
              <a:buNone/>
            </a:pPr>
            <a:r>
              <a:t/>
            </a:r>
            <a:endParaRPr>
              <a:latin typeface="Great Vibes"/>
              <a:ea typeface="Great Vibes"/>
              <a:cs typeface="Great Vibes"/>
              <a:sym typeface="Great Vibes"/>
            </a:endParaRPr>
          </a:p>
          <a:p>
            <a:pPr indent="0" lvl="0" marL="0" rtl="0" algn="ctr">
              <a:spcBef>
                <a:spcPts val="0"/>
              </a:spcBef>
              <a:spcAft>
                <a:spcPts val="0"/>
              </a:spcAft>
              <a:buNone/>
            </a:pPr>
            <a:r>
              <a:t/>
            </a:r>
            <a:endParaRPr>
              <a:latin typeface="Great Vibes"/>
              <a:ea typeface="Great Vibes"/>
              <a:cs typeface="Great Vibes"/>
              <a:sym typeface="Great Vibes"/>
            </a:endParaRPr>
          </a:p>
          <a:p>
            <a:pPr indent="0" lvl="0" marL="0" rtl="0" algn="ctr">
              <a:spcBef>
                <a:spcPts val="0"/>
              </a:spcBef>
              <a:spcAft>
                <a:spcPts val="0"/>
              </a:spcAft>
              <a:buNone/>
            </a:pPr>
            <a:r>
              <a:rPr lang="en-GB">
                <a:latin typeface="Great Vibes"/>
                <a:ea typeface="Great Vibes"/>
                <a:cs typeface="Great Vibes"/>
                <a:sym typeface="Great Vibes"/>
              </a:rPr>
              <a:t>Date</a:t>
            </a:r>
            <a:endParaRPr>
              <a:latin typeface="Great Vibes"/>
              <a:ea typeface="Great Vibes"/>
              <a:cs typeface="Great Vibes"/>
              <a:sym typeface="Great Vibes"/>
            </a:endParaRPr>
          </a:p>
          <a:p>
            <a:pPr indent="0" lvl="0" marL="0" rtl="0" algn="ctr">
              <a:spcBef>
                <a:spcPts val="0"/>
              </a:spcBef>
              <a:spcAft>
                <a:spcPts val="0"/>
              </a:spcAft>
              <a:buNone/>
            </a:pPr>
            <a:r>
              <a:t/>
            </a:r>
            <a:endParaRPr sz="800">
              <a:solidFill>
                <a:schemeClr val="dk1"/>
              </a:solidFill>
              <a:latin typeface="Calibri"/>
              <a:ea typeface="Calibri"/>
              <a:cs typeface="Calibri"/>
              <a:sym typeface="Calibri"/>
            </a:endParaRPr>
          </a:p>
          <a:p>
            <a:pPr indent="0" lvl="0" marL="0" rtl="0" algn="ctr">
              <a:spcBef>
                <a:spcPts val="0"/>
              </a:spcBef>
              <a:spcAft>
                <a:spcPts val="0"/>
              </a:spcAft>
              <a:buNone/>
            </a:pPr>
            <a:r>
              <a:rPr lang="en-GB" sz="800">
                <a:solidFill>
                  <a:schemeClr val="dk1"/>
                </a:solidFill>
                <a:latin typeface="Calibri"/>
                <a:ea typeface="Calibri"/>
                <a:cs typeface="Calibri"/>
                <a:sym typeface="Calibri"/>
              </a:rPr>
              <a:t>He will physically dominate you; if you don't fight back, he will complain to the Madam</a:t>
            </a:r>
            <a:endParaRPr>
              <a:latin typeface="Great Vibes"/>
              <a:ea typeface="Great Vibes"/>
              <a:cs typeface="Great Vibes"/>
              <a:sym typeface="Great Vibes"/>
            </a:endParaRPr>
          </a:p>
        </p:txBody>
      </p:sp>
    </p:spTree>
  </p:cSld>
  <p:clrMapOvr>
    <a:masterClrMapping/>
  </p:clrMapOvr>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gradFill>
          <a:gsLst>
            <a:gs pos="0">
              <a:schemeClr val="lt1"/>
            </a:gs>
            <a:gs pos="28000">
              <a:srgbClr val="999999"/>
            </a:gs>
            <a:gs pos="100000">
              <a:srgbClr val="434343"/>
            </a:gs>
          </a:gsLst>
          <a:lin ang="16200038" scaled="0"/>
        </a:gradFill>
      </p:bgPr>
    </p:bg>
    <p:spTree>
      <p:nvGrpSpPr>
        <p:cNvPr id="343" name="Shape 343"/>
        <p:cNvGrpSpPr/>
        <p:nvPr/>
      </p:nvGrpSpPr>
      <p:grpSpPr>
        <a:xfrm>
          <a:off x="0" y="0"/>
          <a:ext cx="0" cy="0"/>
          <a:chOff x="0" y="0"/>
          <a:chExt cx="0" cy="0"/>
        </a:xfrm>
      </p:grpSpPr>
      <p:pic>
        <p:nvPicPr>
          <p:cNvPr id="344" name="Google Shape;344;p45"/>
          <p:cNvPicPr preferRelativeResize="0"/>
          <p:nvPr/>
        </p:nvPicPr>
        <p:blipFill>
          <a:blip r:embed="rId3">
            <a:alphaModFix/>
          </a:blip>
          <a:stretch>
            <a:fillRect/>
          </a:stretch>
        </p:blipFill>
        <p:spPr>
          <a:xfrm>
            <a:off x="614175" y="1868975"/>
            <a:ext cx="895650" cy="448350"/>
          </a:xfrm>
          <a:prstGeom prst="rect">
            <a:avLst/>
          </a:prstGeom>
          <a:noFill/>
          <a:ln>
            <a:noFill/>
          </a:ln>
        </p:spPr>
      </p:pic>
      <p:pic>
        <p:nvPicPr>
          <p:cNvPr id="345" name="Google Shape;345;p45"/>
          <p:cNvPicPr preferRelativeResize="0"/>
          <p:nvPr/>
        </p:nvPicPr>
        <p:blipFill>
          <a:blip r:embed="rId3">
            <a:alphaModFix/>
          </a:blip>
          <a:stretch>
            <a:fillRect/>
          </a:stretch>
        </p:blipFill>
        <p:spPr>
          <a:xfrm>
            <a:off x="614175" y="983700"/>
            <a:ext cx="895650" cy="448350"/>
          </a:xfrm>
          <a:prstGeom prst="rect">
            <a:avLst/>
          </a:prstGeom>
          <a:noFill/>
          <a:ln>
            <a:noFill/>
          </a:ln>
        </p:spPr>
      </p:pic>
      <p:sp>
        <p:nvSpPr>
          <p:cNvPr id="346" name="Google Shape;346;p45"/>
          <p:cNvSpPr txBox="1"/>
          <p:nvPr/>
        </p:nvSpPr>
        <p:spPr>
          <a:xfrm>
            <a:off x="0" y="0"/>
            <a:ext cx="342300" cy="416700"/>
          </a:xfrm>
          <a:prstGeom prst="rect">
            <a:avLst/>
          </a:prstGeom>
          <a:noFill/>
          <a:ln>
            <a:noFill/>
          </a:ln>
        </p:spPr>
        <p:txBody>
          <a:bodyPr anchorCtr="0" anchor="t" bIns="91425" lIns="91425" spcFirstLastPara="1" rIns="91425" wrap="square" tIns="91425">
            <a:noAutofit/>
          </a:bodyPr>
          <a:lstStyle/>
          <a:p>
            <a:pPr indent="0" lvl="0" marL="0" rtl="0" algn="ctr">
              <a:lnSpc>
                <a:spcPct val="75000"/>
              </a:lnSpc>
              <a:spcBef>
                <a:spcPts val="0"/>
              </a:spcBef>
              <a:spcAft>
                <a:spcPts val="0"/>
              </a:spcAft>
              <a:buNone/>
            </a:pPr>
            <a:r>
              <a:rPr b="1" lang="en-GB">
                <a:latin typeface="Great Vibes"/>
                <a:ea typeface="Great Vibes"/>
                <a:cs typeface="Great Vibes"/>
                <a:sym typeface="Great Vibes"/>
              </a:rPr>
              <a:t>6</a:t>
            </a:r>
            <a:br>
              <a:rPr b="1" lang="en-GB">
                <a:latin typeface="Great Vibes"/>
                <a:ea typeface="Great Vibes"/>
                <a:cs typeface="Great Vibes"/>
                <a:sym typeface="Great Vibes"/>
              </a:rPr>
            </a:br>
            <a:r>
              <a:rPr b="1" lang="en-GB">
                <a:latin typeface="Great Vibes"/>
                <a:ea typeface="Great Vibes"/>
                <a:cs typeface="Great Vibes"/>
                <a:sym typeface="Great Vibes"/>
              </a:rPr>
              <a:t>♣</a:t>
            </a:r>
            <a:endParaRPr b="1">
              <a:latin typeface="Great Vibes"/>
              <a:ea typeface="Great Vibes"/>
              <a:cs typeface="Great Vibes"/>
              <a:sym typeface="Great Vibes"/>
            </a:endParaRPr>
          </a:p>
        </p:txBody>
      </p:sp>
      <p:sp>
        <p:nvSpPr>
          <p:cNvPr id="347" name="Google Shape;347;p45"/>
          <p:cNvSpPr txBox="1"/>
          <p:nvPr/>
        </p:nvSpPr>
        <p:spPr>
          <a:xfrm>
            <a:off x="1781700" y="0"/>
            <a:ext cx="342300" cy="416700"/>
          </a:xfrm>
          <a:prstGeom prst="rect">
            <a:avLst/>
          </a:prstGeom>
          <a:noFill/>
          <a:ln>
            <a:noFill/>
          </a:ln>
        </p:spPr>
        <p:txBody>
          <a:bodyPr anchorCtr="0" anchor="t" bIns="91425" lIns="91425" spcFirstLastPara="1" rIns="91425" wrap="square" tIns="91425">
            <a:noAutofit/>
          </a:bodyPr>
          <a:lstStyle/>
          <a:p>
            <a:pPr indent="0" lvl="0" marL="0" rtl="0" algn="ctr">
              <a:lnSpc>
                <a:spcPct val="75000"/>
              </a:lnSpc>
              <a:spcBef>
                <a:spcPts val="0"/>
              </a:spcBef>
              <a:spcAft>
                <a:spcPts val="0"/>
              </a:spcAft>
              <a:buNone/>
            </a:pPr>
            <a:r>
              <a:rPr b="1" lang="en-GB">
                <a:latin typeface="Great Vibes"/>
                <a:ea typeface="Great Vibes"/>
                <a:cs typeface="Great Vibes"/>
                <a:sym typeface="Great Vibes"/>
              </a:rPr>
              <a:t>6</a:t>
            </a:r>
            <a:br>
              <a:rPr b="1" lang="en-GB">
                <a:latin typeface="Great Vibes"/>
                <a:ea typeface="Great Vibes"/>
                <a:cs typeface="Great Vibes"/>
                <a:sym typeface="Great Vibes"/>
              </a:rPr>
            </a:br>
            <a:r>
              <a:rPr b="1" lang="en-GB">
                <a:latin typeface="Great Vibes"/>
                <a:ea typeface="Great Vibes"/>
                <a:cs typeface="Great Vibes"/>
                <a:sym typeface="Great Vibes"/>
              </a:rPr>
              <a:t>♣</a:t>
            </a:r>
            <a:endParaRPr b="1">
              <a:latin typeface="Great Vibes"/>
              <a:ea typeface="Great Vibes"/>
              <a:cs typeface="Great Vibes"/>
              <a:sym typeface="Great Vibes"/>
            </a:endParaRPr>
          </a:p>
        </p:txBody>
      </p:sp>
      <p:sp>
        <p:nvSpPr>
          <p:cNvPr id="348" name="Google Shape;348;p45"/>
          <p:cNvSpPr txBox="1"/>
          <p:nvPr/>
        </p:nvSpPr>
        <p:spPr>
          <a:xfrm>
            <a:off x="0" y="0"/>
            <a:ext cx="2124000" cy="32760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GB">
                <a:latin typeface="Great Vibes"/>
                <a:ea typeface="Great Vibes"/>
                <a:cs typeface="Great Vibes"/>
                <a:sym typeface="Great Vibes"/>
              </a:rPr>
              <a:t>Client</a:t>
            </a:r>
            <a:endParaRPr>
              <a:latin typeface="Great Vibes"/>
              <a:ea typeface="Great Vibes"/>
              <a:cs typeface="Great Vibes"/>
              <a:sym typeface="Great Vibes"/>
            </a:endParaRPr>
          </a:p>
          <a:p>
            <a:pPr indent="0" lvl="0" marL="0" rtl="0" algn="ctr">
              <a:spcBef>
                <a:spcPts val="0"/>
              </a:spcBef>
              <a:spcAft>
                <a:spcPts val="0"/>
              </a:spcAft>
              <a:buNone/>
            </a:pPr>
            <a:r>
              <a:t/>
            </a:r>
            <a:endParaRPr sz="800">
              <a:latin typeface="Calibri"/>
              <a:ea typeface="Calibri"/>
              <a:cs typeface="Calibri"/>
              <a:sym typeface="Calibri"/>
            </a:endParaRPr>
          </a:p>
          <a:p>
            <a:pPr indent="0" lvl="0" marL="0" rtl="0" algn="ctr">
              <a:spcBef>
                <a:spcPts val="0"/>
              </a:spcBef>
              <a:spcAft>
                <a:spcPts val="0"/>
              </a:spcAft>
              <a:buNone/>
            </a:pPr>
            <a:r>
              <a:rPr lang="en-GB" sz="800">
                <a:latin typeface="Calibri"/>
                <a:ea typeface="Calibri"/>
                <a:cs typeface="Calibri"/>
                <a:sym typeface="Calibri"/>
              </a:rPr>
              <a:t>It's the first time you've seen the slight man in his 60s, the very picture of "grandfather"</a:t>
            </a:r>
            <a:endParaRPr sz="800">
              <a:latin typeface="Calibri"/>
              <a:ea typeface="Calibri"/>
              <a:cs typeface="Calibri"/>
              <a:sym typeface="Calibri"/>
            </a:endParaRPr>
          </a:p>
          <a:p>
            <a:pPr indent="0" lvl="0" marL="0" rtl="0" algn="ctr">
              <a:spcBef>
                <a:spcPts val="0"/>
              </a:spcBef>
              <a:spcAft>
                <a:spcPts val="0"/>
              </a:spcAft>
              <a:buNone/>
            </a:pPr>
            <a:r>
              <a:t/>
            </a:r>
            <a:endParaRPr>
              <a:latin typeface="Great Vibes"/>
              <a:ea typeface="Great Vibes"/>
              <a:cs typeface="Great Vibes"/>
              <a:sym typeface="Great Vibes"/>
            </a:endParaRPr>
          </a:p>
          <a:p>
            <a:pPr indent="0" lvl="0" marL="0" rtl="0" algn="ctr">
              <a:spcBef>
                <a:spcPts val="0"/>
              </a:spcBef>
              <a:spcAft>
                <a:spcPts val="0"/>
              </a:spcAft>
              <a:buNone/>
            </a:pPr>
            <a:r>
              <a:t/>
            </a:r>
            <a:endParaRPr>
              <a:latin typeface="Great Vibes"/>
              <a:ea typeface="Great Vibes"/>
              <a:cs typeface="Great Vibes"/>
              <a:sym typeface="Great Vibes"/>
            </a:endParaRPr>
          </a:p>
          <a:p>
            <a:pPr indent="0" lvl="0" marL="0" rtl="0" algn="ctr">
              <a:spcBef>
                <a:spcPts val="0"/>
              </a:spcBef>
              <a:spcAft>
                <a:spcPts val="0"/>
              </a:spcAft>
              <a:buNone/>
            </a:pPr>
            <a:r>
              <a:rPr lang="en-GB">
                <a:latin typeface="Great Vibes"/>
                <a:ea typeface="Great Vibes"/>
                <a:cs typeface="Great Vibes"/>
                <a:sym typeface="Great Vibes"/>
              </a:rPr>
              <a:t>Companion</a:t>
            </a:r>
            <a:endParaRPr>
              <a:latin typeface="Great Vibes"/>
              <a:ea typeface="Great Vibes"/>
              <a:cs typeface="Great Vibes"/>
              <a:sym typeface="Great Vibes"/>
            </a:endParaRPr>
          </a:p>
          <a:p>
            <a:pPr indent="0" lvl="0" marL="0" rtl="0" algn="ctr">
              <a:spcBef>
                <a:spcPts val="0"/>
              </a:spcBef>
              <a:spcAft>
                <a:spcPts val="0"/>
              </a:spcAft>
              <a:buNone/>
            </a:pPr>
            <a:r>
              <a:t/>
            </a:r>
            <a:endParaRPr sz="800">
              <a:solidFill>
                <a:schemeClr val="dk1"/>
              </a:solidFill>
              <a:latin typeface="Calibri"/>
              <a:ea typeface="Calibri"/>
              <a:cs typeface="Calibri"/>
              <a:sym typeface="Calibri"/>
            </a:endParaRPr>
          </a:p>
          <a:p>
            <a:pPr indent="0" lvl="0" marL="0" rtl="0" algn="ctr">
              <a:spcBef>
                <a:spcPts val="0"/>
              </a:spcBef>
              <a:spcAft>
                <a:spcPts val="0"/>
              </a:spcAft>
              <a:buNone/>
            </a:pPr>
            <a:r>
              <a:rPr lang="en-GB" sz="800">
                <a:solidFill>
                  <a:schemeClr val="dk1"/>
                </a:solidFill>
                <a:latin typeface="Calibri"/>
                <a:ea typeface="Calibri"/>
                <a:cs typeface="Calibri"/>
                <a:sym typeface="Calibri"/>
              </a:rPr>
              <a:t>The Responsible</a:t>
            </a:r>
            <a:endParaRPr>
              <a:latin typeface="Great Vibes"/>
              <a:ea typeface="Great Vibes"/>
              <a:cs typeface="Great Vibes"/>
              <a:sym typeface="Great Vibes"/>
            </a:endParaRPr>
          </a:p>
          <a:p>
            <a:pPr indent="0" lvl="0" marL="0" rtl="0" algn="ctr">
              <a:spcBef>
                <a:spcPts val="0"/>
              </a:spcBef>
              <a:spcAft>
                <a:spcPts val="0"/>
              </a:spcAft>
              <a:buNone/>
            </a:pPr>
            <a:r>
              <a:t/>
            </a:r>
            <a:endParaRPr>
              <a:latin typeface="Great Vibes"/>
              <a:ea typeface="Great Vibes"/>
              <a:cs typeface="Great Vibes"/>
              <a:sym typeface="Great Vibes"/>
            </a:endParaRPr>
          </a:p>
          <a:p>
            <a:pPr indent="0" lvl="0" marL="0" rtl="0" algn="ctr">
              <a:spcBef>
                <a:spcPts val="0"/>
              </a:spcBef>
              <a:spcAft>
                <a:spcPts val="0"/>
              </a:spcAft>
              <a:buNone/>
            </a:pPr>
            <a:r>
              <a:t/>
            </a:r>
            <a:endParaRPr>
              <a:latin typeface="Great Vibes"/>
              <a:ea typeface="Great Vibes"/>
              <a:cs typeface="Great Vibes"/>
              <a:sym typeface="Great Vibes"/>
            </a:endParaRPr>
          </a:p>
          <a:p>
            <a:pPr indent="0" lvl="0" marL="0" rtl="0" algn="ctr">
              <a:spcBef>
                <a:spcPts val="0"/>
              </a:spcBef>
              <a:spcAft>
                <a:spcPts val="0"/>
              </a:spcAft>
              <a:buNone/>
            </a:pPr>
            <a:r>
              <a:rPr lang="en-GB">
                <a:latin typeface="Great Vibes"/>
                <a:ea typeface="Great Vibes"/>
                <a:cs typeface="Great Vibes"/>
                <a:sym typeface="Great Vibes"/>
              </a:rPr>
              <a:t>Date</a:t>
            </a:r>
            <a:endParaRPr>
              <a:latin typeface="Great Vibes"/>
              <a:ea typeface="Great Vibes"/>
              <a:cs typeface="Great Vibes"/>
              <a:sym typeface="Great Vibes"/>
            </a:endParaRPr>
          </a:p>
          <a:p>
            <a:pPr indent="0" lvl="0" marL="0" rtl="0" algn="ctr">
              <a:spcBef>
                <a:spcPts val="0"/>
              </a:spcBef>
              <a:spcAft>
                <a:spcPts val="0"/>
              </a:spcAft>
              <a:buNone/>
            </a:pPr>
            <a:r>
              <a:t/>
            </a:r>
            <a:endParaRPr sz="800">
              <a:solidFill>
                <a:schemeClr val="dk1"/>
              </a:solidFill>
              <a:latin typeface="Calibri"/>
              <a:ea typeface="Calibri"/>
              <a:cs typeface="Calibri"/>
              <a:sym typeface="Calibri"/>
            </a:endParaRPr>
          </a:p>
          <a:p>
            <a:pPr indent="0" lvl="0" marL="0" rtl="0" algn="ctr">
              <a:spcBef>
                <a:spcPts val="0"/>
              </a:spcBef>
              <a:spcAft>
                <a:spcPts val="0"/>
              </a:spcAft>
              <a:buNone/>
            </a:pPr>
            <a:r>
              <a:rPr lang="en-GB" sz="800">
                <a:solidFill>
                  <a:schemeClr val="dk1"/>
                </a:solidFill>
                <a:latin typeface="Calibri"/>
                <a:ea typeface="Calibri"/>
                <a:cs typeface="Calibri"/>
                <a:sym typeface="Calibri"/>
              </a:rPr>
              <a:t>He wants to dominate you; if you fight back, he will complain to the Madam</a:t>
            </a:r>
            <a:endParaRPr>
              <a:latin typeface="Great Vibes"/>
              <a:ea typeface="Great Vibes"/>
              <a:cs typeface="Great Vibes"/>
              <a:sym typeface="Great Vibes"/>
            </a:endParaRPr>
          </a:p>
        </p:txBody>
      </p:sp>
    </p:spTree>
  </p:cSld>
  <p:clrMapOvr>
    <a:masterClrMapping/>
  </p:clrMapOvr>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gradFill>
          <a:gsLst>
            <a:gs pos="0">
              <a:schemeClr val="lt1"/>
            </a:gs>
            <a:gs pos="28000">
              <a:srgbClr val="999999"/>
            </a:gs>
            <a:gs pos="100000">
              <a:srgbClr val="434343"/>
            </a:gs>
          </a:gsLst>
          <a:lin ang="16200038" scaled="0"/>
        </a:gradFill>
      </p:bgPr>
    </p:bg>
    <p:spTree>
      <p:nvGrpSpPr>
        <p:cNvPr id="352" name="Shape 352"/>
        <p:cNvGrpSpPr/>
        <p:nvPr/>
      </p:nvGrpSpPr>
      <p:grpSpPr>
        <a:xfrm>
          <a:off x="0" y="0"/>
          <a:ext cx="0" cy="0"/>
          <a:chOff x="0" y="0"/>
          <a:chExt cx="0" cy="0"/>
        </a:xfrm>
      </p:grpSpPr>
      <p:pic>
        <p:nvPicPr>
          <p:cNvPr id="353" name="Google Shape;353;p46"/>
          <p:cNvPicPr preferRelativeResize="0"/>
          <p:nvPr/>
        </p:nvPicPr>
        <p:blipFill>
          <a:blip r:embed="rId3">
            <a:alphaModFix/>
          </a:blip>
          <a:stretch>
            <a:fillRect/>
          </a:stretch>
        </p:blipFill>
        <p:spPr>
          <a:xfrm>
            <a:off x="614175" y="1994525"/>
            <a:ext cx="895650" cy="448350"/>
          </a:xfrm>
          <a:prstGeom prst="rect">
            <a:avLst/>
          </a:prstGeom>
          <a:noFill/>
          <a:ln>
            <a:noFill/>
          </a:ln>
        </p:spPr>
      </p:pic>
      <p:pic>
        <p:nvPicPr>
          <p:cNvPr id="354" name="Google Shape;354;p46"/>
          <p:cNvPicPr preferRelativeResize="0"/>
          <p:nvPr/>
        </p:nvPicPr>
        <p:blipFill>
          <a:blip r:embed="rId3">
            <a:alphaModFix/>
          </a:blip>
          <a:stretch>
            <a:fillRect/>
          </a:stretch>
        </p:blipFill>
        <p:spPr>
          <a:xfrm>
            <a:off x="614175" y="1103525"/>
            <a:ext cx="895650" cy="448350"/>
          </a:xfrm>
          <a:prstGeom prst="rect">
            <a:avLst/>
          </a:prstGeom>
          <a:noFill/>
          <a:ln>
            <a:noFill/>
          </a:ln>
        </p:spPr>
      </p:pic>
      <p:sp>
        <p:nvSpPr>
          <p:cNvPr id="355" name="Google Shape;355;p46"/>
          <p:cNvSpPr txBox="1"/>
          <p:nvPr/>
        </p:nvSpPr>
        <p:spPr>
          <a:xfrm>
            <a:off x="0" y="0"/>
            <a:ext cx="2124000" cy="32760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GB">
                <a:latin typeface="Great Vibes"/>
                <a:ea typeface="Great Vibes"/>
                <a:cs typeface="Great Vibes"/>
                <a:sym typeface="Great Vibes"/>
              </a:rPr>
              <a:t>Client</a:t>
            </a:r>
            <a:endParaRPr>
              <a:latin typeface="Great Vibes"/>
              <a:ea typeface="Great Vibes"/>
              <a:cs typeface="Great Vibes"/>
              <a:sym typeface="Great Vibes"/>
            </a:endParaRPr>
          </a:p>
          <a:p>
            <a:pPr indent="0" lvl="0" marL="0" rtl="0" algn="ctr">
              <a:spcBef>
                <a:spcPts val="0"/>
              </a:spcBef>
              <a:spcAft>
                <a:spcPts val="0"/>
              </a:spcAft>
              <a:buNone/>
            </a:pPr>
            <a:r>
              <a:t/>
            </a:r>
            <a:endParaRPr sz="800">
              <a:latin typeface="Calibri"/>
              <a:ea typeface="Calibri"/>
              <a:cs typeface="Calibri"/>
              <a:sym typeface="Calibri"/>
            </a:endParaRPr>
          </a:p>
          <a:p>
            <a:pPr indent="0" lvl="0" marL="0" rtl="0" algn="ctr">
              <a:spcBef>
                <a:spcPts val="0"/>
              </a:spcBef>
              <a:spcAft>
                <a:spcPts val="0"/>
              </a:spcAft>
              <a:buNone/>
            </a:pPr>
            <a:r>
              <a:rPr lang="en-GB" sz="800">
                <a:latin typeface="Calibri"/>
                <a:ea typeface="Calibri"/>
                <a:cs typeface="Calibri"/>
                <a:sym typeface="Calibri"/>
              </a:rPr>
              <a:t>You know this man; he's foreign and doesn't speak English very well. Despite that, he always pays his bills but... you know not all companions can handle it when a client gets a little forceful.</a:t>
            </a:r>
            <a:endParaRPr sz="800">
              <a:latin typeface="Calibri"/>
              <a:ea typeface="Calibri"/>
              <a:cs typeface="Calibri"/>
              <a:sym typeface="Calibri"/>
            </a:endParaRPr>
          </a:p>
          <a:p>
            <a:pPr indent="0" lvl="0" marL="0" rtl="0" algn="ctr">
              <a:spcBef>
                <a:spcPts val="0"/>
              </a:spcBef>
              <a:spcAft>
                <a:spcPts val="0"/>
              </a:spcAft>
              <a:buNone/>
            </a:pPr>
            <a:r>
              <a:t/>
            </a:r>
            <a:endParaRPr>
              <a:latin typeface="Great Vibes"/>
              <a:ea typeface="Great Vibes"/>
              <a:cs typeface="Great Vibes"/>
              <a:sym typeface="Great Vibes"/>
            </a:endParaRPr>
          </a:p>
          <a:p>
            <a:pPr indent="0" lvl="0" marL="0" rtl="0" algn="ctr">
              <a:spcBef>
                <a:spcPts val="0"/>
              </a:spcBef>
              <a:spcAft>
                <a:spcPts val="0"/>
              </a:spcAft>
              <a:buNone/>
            </a:pPr>
            <a:r>
              <a:t/>
            </a:r>
            <a:endParaRPr>
              <a:latin typeface="Great Vibes"/>
              <a:ea typeface="Great Vibes"/>
              <a:cs typeface="Great Vibes"/>
              <a:sym typeface="Great Vibes"/>
            </a:endParaRPr>
          </a:p>
          <a:p>
            <a:pPr indent="0" lvl="0" marL="0" rtl="0" algn="ctr">
              <a:spcBef>
                <a:spcPts val="0"/>
              </a:spcBef>
              <a:spcAft>
                <a:spcPts val="0"/>
              </a:spcAft>
              <a:buNone/>
            </a:pPr>
            <a:r>
              <a:rPr lang="en-GB">
                <a:latin typeface="Great Vibes"/>
                <a:ea typeface="Great Vibes"/>
                <a:cs typeface="Great Vibes"/>
                <a:sym typeface="Great Vibes"/>
              </a:rPr>
              <a:t>Companion</a:t>
            </a:r>
            <a:endParaRPr>
              <a:latin typeface="Great Vibes"/>
              <a:ea typeface="Great Vibes"/>
              <a:cs typeface="Great Vibes"/>
              <a:sym typeface="Great Vibes"/>
            </a:endParaRPr>
          </a:p>
          <a:p>
            <a:pPr indent="0" lvl="0" marL="0" rtl="0" algn="ctr">
              <a:spcBef>
                <a:spcPts val="0"/>
              </a:spcBef>
              <a:spcAft>
                <a:spcPts val="0"/>
              </a:spcAft>
              <a:buNone/>
            </a:pPr>
            <a:r>
              <a:t/>
            </a:r>
            <a:endParaRPr sz="800">
              <a:solidFill>
                <a:schemeClr val="dk1"/>
              </a:solidFill>
              <a:latin typeface="Calibri"/>
              <a:ea typeface="Calibri"/>
              <a:cs typeface="Calibri"/>
              <a:sym typeface="Calibri"/>
            </a:endParaRPr>
          </a:p>
          <a:p>
            <a:pPr indent="0" lvl="0" marL="0" rtl="0" algn="ctr">
              <a:spcBef>
                <a:spcPts val="0"/>
              </a:spcBef>
              <a:spcAft>
                <a:spcPts val="0"/>
              </a:spcAft>
              <a:buNone/>
            </a:pPr>
            <a:r>
              <a:rPr lang="en-GB" sz="800">
                <a:solidFill>
                  <a:schemeClr val="dk1"/>
                </a:solidFill>
                <a:latin typeface="Calibri"/>
                <a:ea typeface="Calibri"/>
                <a:cs typeface="Calibri"/>
                <a:sym typeface="Calibri"/>
              </a:rPr>
              <a:t>Madam’s choice</a:t>
            </a:r>
            <a:endParaRPr>
              <a:latin typeface="Great Vibes"/>
              <a:ea typeface="Great Vibes"/>
              <a:cs typeface="Great Vibes"/>
              <a:sym typeface="Great Vibes"/>
            </a:endParaRPr>
          </a:p>
          <a:p>
            <a:pPr indent="0" lvl="0" marL="0" rtl="0" algn="ctr">
              <a:spcBef>
                <a:spcPts val="0"/>
              </a:spcBef>
              <a:spcAft>
                <a:spcPts val="0"/>
              </a:spcAft>
              <a:buNone/>
            </a:pPr>
            <a:r>
              <a:t/>
            </a:r>
            <a:endParaRPr>
              <a:latin typeface="Great Vibes"/>
              <a:ea typeface="Great Vibes"/>
              <a:cs typeface="Great Vibes"/>
              <a:sym typeface="Great Vibes"/>
            </a:endParaRPr>
          </a:p>
          <a:p>
            <a:pPr indent="0" lvl="0" marL="0" rtl="0" algn="ctr">
              <a:spcBef>
                <a:spcPts val="0"/>
              </a:spcBef>
              <a:spcAft>
                <a:spcPts val="0"/>
              </a:spcAft>
              <a:buNone/>
            </a:pPr>
            <a:r>
              <a:t/>
            </a:r>
            <a:endParaRPr>
              <a:latin typeface="Great Vibes"/>
              <a:ea typeface="Great Vibes"/>
              <a:cs typeface="Great Vibes"/>
              <a:sym typeface="Great Vibes"/>
            </a:endParaRPr>
          </a:p>
          <a:p>
            <a:pPr indent="0" lvl="0" marL="0" rtl="0" algn="ctr">
              <a:spcBef>
                <a:spcPts val="0"/>
              </a:spcBef>
              <a:spcAft>
                <a:spcPts val="0"/>
              </a:spcAft>
              <a:buNone/>
            </a:pPr>
            <a:r>
              <a:rPr lang="en-GB">
                <a:latin typeface="Great Vibes"/>
                <a:ea typeface="Great Vibes"/>
                <a:cs typeface="Great Vibes"/>
                <a:sym typeface="Great Vibes"/>
              </a:rPr>
              <a:t>Date</a:t>
            </a:r>
            <a:endParaRPr>
              <a:latin typeface="Great Vibes"/>
              <a:ea typeface="Great Vibes"/>
              <a:cs typeface="Great Vibes"/>
              <a:sym typeface="Great Vibes"/>
            </a:endParaRPr>
          </a:p>
          <a:p>
            <a:pPr indent="0" lvl="0" marL="0" rtl="0" algn="ctr">
              <a:spcBef>
                <a:spcPts val="0"/>
              </a:spcBef>
              <a:spcAft>
                <a:spcPts val="0"/>
              </a:spcAft>
              <a:buNone/>
            </a:pPr>
            <a:r>
              <a:t/>
            </a:r>
            <a:endParaRPr sz="800">
              <a:solidFill>
                <a:schemeClr val="dk1"/>
              </a:solidFill>
              <a:latin typeface="Calibri"/>
              <a:ea typeface="Calibri"/>
              <a:cs typeface="Calibri"/>
              <a:sym typeface="Calibri"/>
            </a:endParaRPr>
          </a:p>
          <a:p>
            <a:pPr indent="0" lvl="0" marL="0" rtl="0" algn="ctr">
              <a:spcBef>
                <a:spcPts val="0"/>
              </a:spcBef>
              <a:spcAft>
                <a:spcPts val="0"/>
              </a:spcAft>
              <a:buNone/>
            </a:pPr>
            <a:r>
              <a:rPr lang="en-GB" sz="800">
                <a:solidFill>
                  <a:schemeClr val="dk1"/>
                </a:solidFill>
                <a:latin typeface="Calibri"/>
                <a:ea typeface="Calibri"/>
                <a:cs typeface="Calibri"/>
                <a:sym typeface="Calibri"/>
              </a:rPr>
              <a:t>If you fight back too much, he could make trouble with the Madam. If you don't fight back at all, he'll do whatever he wants with you (not necessarily what you're ok with).</a:t>
            </a:r>
            <a:endParaRPr>
              <a:latin typeface="Great Vibes"/>
              <a:ea typeface="Great Vibes"/>
              <a:cs typeface="Great Vibes"/>
              <a:sym typeface="Great Vibes"/>
            </a:endParaRPr>
          </a:p>
        </p:txBody>
      </p:sp>
      <p:sp>
        <p:nvSpPr>
          <p:cNvPr id="356" name="Google Shape;356;p46"/>
          <p:cNvSpPr txBox="1"/>
          <p:nvPr/>
        </p:nvSpPr>
        <p:spPr>
          <a:xfrm>
            <a:off x="0" y="0"/>
            <a:ext cx="342300" cy="416700"/>
          </a:xfrm>
          <a:prstGeom prst="rect">
            <a:avLst/>
          </a:prstGeom>
          <a:noFill/>
          <a:ln>
            <a:noFill/>
          </a:ln>
        </p:spPr>
        <p:txBody>
          <a:bodyPr anchorCtr="0" anchor="t" bIns="91425" lIns="91425" spcFirstLastPara="1" rIns="91425" wrap="square" tIns="91425">
            <a:noAutofit/>
          </a:bodyPr>
          <a:lstStyle/>
          <a:p>
            <a:pPr indent="0" lvl="0" marL="0" rtl="0" algn="ctr">
              <a:lnSpc>
                <a:spcPct val="75000"/>
              </a:lnSpc>
              <a:spcBef>
                <a:spcPts val="0"/>
              </a:spcBef>
              <a:spcAft>
                <a:spcPts val="0"/>
              </a:spcAft>
              <a:buNone/>
            </a:pPr>
            <a:r>
              <a:rPr b="1" lang="en-GB">
                <a:latin typeface="Great Vibes"/>
                <a:ea typeface="Great Vibes"/>
                <a:cs typeface="Great Vibes"/>
                <a:sym typeface="Great Vibes"/>
              </a:rPr>
              <a:t>7</a:t>
            </a:r>
            <a:br>
              <a:rPr b="1" lang="en-GB">
                <a:latin typeface="Great Vibes"/>
                <a:ea typeface="Great Vibes"/>
                <a:cs typeface="Great Vibes"/>
                <a:sym typeface="Great Vibes"/>
              </a:rPr>
            </a:br>
            <a:r>
              <a:rPr b="1" lang="en-GB">
                <a:latin typeface="Great Vibes"/>
                <a:ea typeface="Great Vibes"/>
                <a:cs typeface="Great Vibes"/>
                <a:sym typeface="Great Vibes"/>
              </a:rPr>
              <a:t>♣</a:t>
            </a:r>
            <a:endParaRPr b="1">
              <a:latin typeface="Great Vibes"/>
              <a:ea typeface="Great Vibes"/>
              <a:cs typeface="Great Vibes"/>
              <a:sym typeface="Great Vibes"/>
            </a:endParaRPr>
          </a:p>
        </p:txBody>
      </p:sp>
      <p:sp>
        <p:nvSpPr>
          <p:cNvPr id="357" name="Google Shape;357;p46"/>
          <p:cNvSpPr txBox="1"/>
          <p:nvPr/>
        </p:nvSpPr>
        <p:spPr>
          <a:xfrm>
            <a:off x="1781700" y="0"/>
            <a:ext cx="342300" cy="416700"/>
          </a:xfrm>
          <a:prstGeom prst="rect">
            <a:avLst/>
          </a:prstGeom>
          <a:noFill/>
          <a:ln>
            <a:noFill/>
          </a:ln>
        </p:spPr>
        <p:txBody>
          <a:bodyPr anchorCtr="0" anchor="t" bIns="91425" lIns="91425" spcFirstLastPara="1" rIns="91425" wrap="square" tIns="91425">
            <a:noAutofit/>
          </a:bodyPr>
          <a:lstStyle/>
          <a:p>
            <a:pPr indent="0" lvl="0" marL="0" rtl="0" algn="ctr">
              <a:lnSpc>
                <a:spcPct val="75000"/>
              </a:lnSpc>
              <a:spcBef>
                <a:spcPts val="0"/>
              </a:spcBef>
              <a:spcAft>
                <a:spcPts val="0"/>
              </a:spcAft>
              <a:buNone/>
            </a:pPr>
            <a:r>
              <a:rPr b="1" lang="en-GB">
                <a:latin typeface="Great Vibes"/>
                <a:ea typeface="Great Vibes"/>
                <a:cs typeface="Great Vibes"/>
                <a:sym typeface="Great Vibes"/>
              </a:rPr>
              <a:t>7</a:t>
            </a:r>
            <a:br>
              <a:rPr b="1" lang="en-GB">
                <a:latin typeface="Great Vibes"/>
                <a:ea typeface="Great Vibes"/>
                <a:cs typeface="Great Vibes"/>
                <a:sym typeface="Great Vibes"/>
              </a:rPr>
            </a:br>
            <a:r>
              <a:rPr b="1" lang="en-GB">
                <a:latin typeface="Great Vibes"/>
                <a:ea typeface="Great Vibes"/>
                <a:cs typeface="Great Vibes"/>
                <a:sym typeface="Great Vibes"/>
              </a:rPr>
              <a:t>♣</a:t>
            </a:r>
            <a:endParaRPr b="1">
              <a:latin typeface="Great Vibes"/>
              <a:ea typeface="Great Vibes"/>
              <a:cs typeface="Great Vibes"/>
              <a:sym typeface="Great Vibes"/>
            </a:endParaRPr>
          </a:p>
        </p:txBody>
      </p:sp>
    </p:spTree>
  </p:cSld>
  <p:clrMapOvr>
    <a:masterClrMapping/>
  </p:clrMapOvr>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gradFill>
          <a:gsLst>
            <a:gs pos="0">
              <a:schemeClr val="lt1"/>
            </a:gs>
            <a:gs pos="28000">
              <a:srgbClr val="999999"/>
            </a:gs>
            <a:gs pos="100000">
              <a:srgbClr val="434343"/>
            </a:gs>
          </a:gsLst>
          <a:lin ang="16200038" scaled="0"/>
        </a:gradFill>
      </p:bgPr>
    </p:bg>
    <p:spTree>
      <p:nvGrpSpPr>
        <p:cNvPr id="361" name="Shape 361"/>
        <p:cNvGrpSpPr/>
        <p:nvPr/>
      </p:nvGrpSpPr>
      <p:grpSpPr>
        <a:xfrm>
          <a:off x="0" y="0"/>
          <a:ext cx="0" cy="0"/>
          <a:chOff x="0" y="0"/>
          <a:chExt cx="0" cy="0"/>
        </a:xfrm>
      </p:grpSpPr>
      <p:pic>
        <p:nvPicPr>
          <p:cNvPr id="362" name="Google Shape;362;p47"/>
          <p:cNvPicPr preferRelativeResize="0"/>
          <p:nvPr/>
        </p:nvPicPr>
        <p:blipFill>
          <a:blip r:embed="rId3">
            <a:alphaModFix/>
          </a:blip>
          <a:stretch>
            <a:fillRect/>
          </a:stretch>
        </p:blipFill>
        <p:spPr>
          <a:xfrm>
            <a:off x="614175" y="1806150"/>
            <a:ext cx="895650" cy="448350"/>
          </a:xfrm>
          <a:prstGeom prst="rect">
            <a:avLst/>
          </a:prstGeom>
          <a:noFill/>
          <a:ln>
            <a:noFill/>
          </a:ln>
        </p:spPr>
      </p:pic>
      <p:pic>
        <p:nvPicPr>
          <p:cNvPr id="363" name="Google Shape;363;p47"/>
          <p:cNvPicPr preferRelativeResize="0"/>
          <p:nvPr/>
        </p:nvPicPr>
        <p:blipFill>
          <a:blip r:embed="rId3">
            <a:alphaModFix/>
          </a:blip>
          <a:stretch>
            <a:fillRect/>
          </a:stretch>
        </p:blipFill>
        <p:spPr>
          <a:xfrm>
            <a:off x="614175" y="915175"/>
            <a:ext cx="895650" cy="448350"/>
          </a:xfrm>
          <a:prstGeom prst="rect">
            <a:avLst/>
          </a:prstGeom>
          <a:noFill/>
          <a:ln>
            <a:noFill/>
          </a:ln>
        </p:spPr>
      </p:pic>
      <p:sp>
        <p:nvSpPr>
          <p:cNvPr id="364" name="Google Shape;364;p47"/>
          <p:cNvSpPr txBox="1"/>
          <p:nvPr/>
        </p:nvSpPr>
        <p:spPr>
          <a:xfrm>
            <a:off x="0" y="0"/>
            <a:ext cx="342300" cy="416700"/>
          </a:xfrm>
          <a:prstGeom prst="rect">
            <a:avLst/>
          </a:prstGeom>
          <a:noFill/>
          <a:ln>
            <a:noFill/>
          </a:ln>
        </p:spPr>
        <p:txBody>
          <a:bodyPr anchorCtr="0" anchor="t" bIns="91425" lIns="91425" spcFirstLastPara="1" rIns="91425" wrap="square" tIns="91425">
            <a:noAutofit/>
          </a:bodyPr>
          <a:lstStyle/>
          <a:p>
            <a:pPr indent="0" lvl="0" marL="0" rtl="0" algn="ctr">
              <a:lnSpc>
                <a:spcPct val="75000"/>
              </a:lnSpc>
              <a:spcBef>
                <a:spcPts val="0"/>
              </a:spcBef>
              <a:spcAft>
                <a:spcPts val="0"/>
              </a:spcAft>
              <a:buNone/>
            </a:pPr>
            <a:r>
              <a:rPr b="1" lang="en-GB">
                <a:latin typeface="Great Vibes"/>
                <a:ea typeface="Great Vibes"/>
                <a:cs typeface="Great Vibes"/>
                <a:sym typeface="Great Vibes"/>
              </a:rPr>
              <a:t>8</a:t>
            </a:r>
            <a:br>
              <a:rPr b="1" lang="en-GB">
                <a:latin typeface="Great Vibes"/>
                <a:ea typeface="Great Vibes"/>
                <a:cs typeface="Great Vibes"/>
                <a:sym typeface="Great Vibes"/>
              </a:rPr>
            </a:br>
            <a:r>
              <a:rPr b="1" lang="en-GB">
                <a:latin typeface="Great Vibes"/>
                <a:ea typeface="Great Vibes"/>
                <a:cs typeface="Great Vibes"/>
                <a:sym typeface="Great Vibes"/>
              </a:rPr>
              <a:t>♣</a:t>
            </a:r>
            <a:endParaRPr b="1">
              <a:latin typeface="Great Vibes"/>
              <a:ea typeface="Great Vibes"/>
              <a:cs typeface="Great Vibes"/>
              <a:sym typeface="Great Vibes"/>
            </a:endParaRPr>
          </a:p>
        </p:txBody>
      </p:sp>
      <p:sp>
        <p:nvSpPr>
          <p:cNvPr id="365" name="Google Shape;365;p47"/>
          <p:cNvSpPr txBox="1"/>
          <p:nvPr/>
        </p:nvSpPr>
        <p:spPr>
          <a:xfrm>
            <a:off x="1781700" y="0"/>
            <a:ext cx="342300" cy="416700"/>
          </a:xfrm>
          <a:prstGeom prst="rect">
            <a:avLst/>
          </a:prstGeom>
          <a:noFill/>
          <a:ln>
            <a:noFill/>
          </a:ln>
        </p:spPr>
        <p:txBody>
          <a:bodyPr anchorCtr="0" anchor="t" bIns="91425" lIns="91425" spcFirstLastPara="1" rIns="91425" wrap="square" tIns="91425">
            <a:noAutofit/>
          </a:bodyPr>
          <a:lstStyle/>
          <a:p>
            <a:pPr indent="0" lvl="0" marL="0" rtl="0" algn="ctr">
              <a:lnSpc>
                <a:spcPct val="75000"/>
              </a:lnSpc>
              <a:spcBef>
                <a:spcPts val="0"/>
              </a:spcBef>
              <a:spcAft>
                <a:spcPts val="0"/>
              </a:spcAft>
              <a:buNone/>
            </a:pPr>
            <a:r>
              <a:rPr b="1" lang="en-GB">
                <a:latin typeface="Great Vibes"/>
                <a:ea typeface="Great Vibes"/>
                <a:cs typeface="Great Vibes"/>
                <a:sym typeface="Great Vibes"/>
              </a:rPr>
              <a:t>8</a:t>
            </a:r>
            <a:br>
              <a:rPr b="1" lang="en-GB">
                <a:latin typeface="Great Vibes"/>
                <a:ea typeface="Great Vibes"/>
                <a:cs typeface="Great Vibes"/>
                <a:sym typeface="Great Vibes"/>
              </a:rPr>
            </a:br>
            <a:r>
              <a:rPr b="1" lang="en-GB">
                <a:latin typeface="Great Vibes"/>
                <a:ea typeface="Great Vibes"/>
                <a:cs typeface="Great Vibes"/>
                <a:sym typeface="Great Vibes"/>
              </a:rPr>
              <a:t>♣</a:t>
            </a:r>
            <a:endParaRPr b="1">
              <a:latin typeface="Great Vibes"/>
              <a:ea typeface="Great Vibes"/>
              <a:cs typeface="Great Vibes"/>
              <a:sym typeface="Great Vibes"/>
            </a:endParaRPr>
          </a:p>
        </p:txBody>
      </p:sp>
      <p:sp>
        <p:nvSpPr>
          <p:cNvPr id="366" name="Google Shape;366;p47"/>
          <p:cNvSpPr txBox="1"/>
          <p:nvPr/>
        </p:nvSpPr>
        <p:spPr>
          <a:xfrm>
            <a:off x="0" y="0"/>
            <a:ext cx="2124000" cy="32760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GB">
                <a:latin typeface="Great Vibes"/>
                <a:ea typeface="Great Vibes"/>
                <a:cs typeface="Great Vibes"/>
                <a:sym typeface="Great Vibes"/>
              </a:rPr>
              <a:t>Client</a:t>
            </a:r>
            <a:endParaRPr>
              <a:latin typeface="Great Vibes"/>
              <a:ea typeface="Great Vibes"/>
              <a:cs typeface="Great Vibes"/>
              <a:sym typeface="Great Vibes"/>
            </a:endParaRPr>
          </a:p>
          <a:p>
            <a:pPr indent="0" lvl="0" marL="0" rtl="0" algn="ctr">
              <a:spcBef>
                <a:spcPts val="0"/>
              </a:spcBef>
              <a:spcAft>
                <a:spcPts val="0"/>
              </a:spcAft>
              <a:buNone/>
            </a:pPr>
            <a:r>
              <a:t/>
            </a:r>
            <a:endParaRPr sz="800">
              <a:latin typeface="Calibri"/>
              <a:ea typeface="Calibri"/>
              <a:cs typeface="Calibri"/>
              <a:sym typeface="Calibri"/>
            </a:endParaRPr>
          </a:p>
          <a:p>
            <a:pPr indent="0" lvl="0" marL="0" rtl="0" algn="ctr">
              <a:spcBef>
                <a:spcPts val="0"/>
              </a:spcBef>
              <a:spcAft>
                <a:spcPts val="0"/>
              </a:spcAft>
              <a:buNone/>
            </a:pPr>
            <a:r>
              <a:rPr lang="en-GB" sz="800">
                <a:latin typeface="Calibri"/>
                <a:ea typeface="Calibri"/>
                <a:cs typeface="Calibri"/>
                <a:sym typeface="Calibri"/>
              </a:rPr>
              <a:t>He's the bro-iest bro that ever bro'd the bro. College sweater, cheap haircut, and beer of his breath. Give him someone you don't like.</a:t>
            </a:r>
            <a:endParaRPr sz="800">
              <a:latin typeface="Calibri"/>
              <a:ea typeface="Calibri"/>
              <a:cs typeface="Calibri"/>
              <a:sym typeface="Calibri"/>
            </a:endParaRPr>
          </a:p>
          <a:p>
            <a:pPr indent="0" lvl="0" marL="0" rtl="0" algn="ctr">
              <a:spcBef>
                <a:spcPts val="0"/>
              </a:spcBef>
              <a:spcAft>
                <a:spcPts val="0"/>
              </a:spcAft>
              <a:buNone/>
            </a:pPr>
            <a:r>
              <a:t/>
            </a:r>
            <a:endParaRPr>
              <a:latin typeface="Great Vibes"/>
              <a:ea typeface="Great Vibes"/>
              <a:cs typeface="Great Vibes"/>
              <a:sym typeface="Great Vibes"/>
            </a:endParaRPr>
          </a:p>
          <a:p>
            <a:pPr indent="0" lvl="0" marL="0" rtl="0" algn="ctr">
              <a:spcBef>
                <a:spcPts val="0"/>
              </a:spcBef>
              <a:spcAft>
                <a:spcPts val="0"/>
              </a:spcAft>
              <a:buNone/>
            </a:pPr>
            <a:r>
              <a:t/>
            </a:r>
            <a:endParaRPr>
              <a:latin typeface="Great Vibes"/>
              <a:ea typeface="Great Vibes"/>
              <a:cs typeface="Great Vibes"/>
              <a:sym typeface="Great Vibes"/>
            </a:endParaRPr>
          </a:p>
          <a:p>
            <a:pPr indent="0" lvl="0" marL="0" rtl="0" algn="ctr">
              <a:spcBef>
                <a:spcPts val="0"/>
              </a:spcBef>
              <a:spcAft>
                <a:spcPts val="0"/>
              </a:spcAft>
              <a:buNone/>
            </a:pPr>
            <a:r>
              <a:rPr lang="en-GB">
                <a:latin typeface="Great Vibes"/>
                <a:ea typeface="Great Vibes"/>
                <a:cs typeface="Great Vibes"/>
                <a:sym typeface="Great Vibes"/>
              </a:rPr>
              <a:t>Companion</a:t>
            </a:r>
            <a:endParaRPr>
              <a:latin typeface="Great Vibes"/>
              <a:ea typeface="Great Vibes"/>
              <a:cs typeface="Great Vibes"/>
              <a:sym typeface="Great Vibes"/>
            </a:endParaRPr>
          </a:p>
          <a:p>
            <a:pPr indent="0" lvl="0" marL="0" rtl="0" algn="ctr">
              <a:spcBef>
                <a:spcPts val="0"/>
              </a:spcBef>
              <a:spcAft>
                <a:spcPts val="0"/>
              </a:spcAft>
              <a:buNone/>
            </a:pPr>
            <a:r>
              <a:t/>
            </a:r>
            <a:endParaRPr sz="800">
              <a:solidFill>
                <a:schemeClr val="dk1"/>
              </a:solidFill>
              <a:latin typeface="Calibri"/>
              <a:ea typeface="Calibri"/>
              <a:cs typeface="Calibri"/>
              <a:sym typeface="Calibri"/>
            </a:endParaRPr>
          </a:p>
          <a:p>
            <a:pPr indent="0" lvl="0" marL="0" rtl="0" algn="ctr">
              <a:spcBef>
                <a:spcPts val="0"/>
              </a:spcBef>
              <a:spcAft>
                <a:spcPts val="0"/>
              </a:spcAft>
              <a:buNone/>
            </a:pPr>
            <a:r>
              <a:rPr lang="en-GB" sz="800">
                <a:solidFill>
                  <a:schemeClr val="dk1"/>
                </a:solidFill>
                <a:latin typeface="Calibri"/>
                <a:ea typeface="Calibri"/>
                <a:cs typeface="Calibri"/>
                <a:sym typeface="Calibri"/>
              </a:rPr>
              <a:t>Madam’s least favorite companion</a:t>
            </a:r>
            <a:endParaRPr>
              <a:latin typeface="Great Vibes"/>
              <a:ea typeface="Great Vibes"/>
              <a:cs typeface="Great Vibes"/>
              <a:sym typeface="Great Vibes"/>
            </a:endParaRPr>
          </a:p>
          <a:p>
            <a:pPr indent="0" lvl="0" marL="0" rtl="0" algn="ctr">
              <a:spcBef>
                <a:spcPts val="0"/>
              </a:spcBef>
              <a:spcAft>
                <a:spcPts val="0"/>
              </a:spcAft>
              <a:buNone/>
            </a:pPr>
            <a:r>
              <a:t/>
            </a:r>
            <a:endParaRPr>
              <a:latin typeface="Great Vibes"/>
              <a:ea typeface="Great Vibes"/>
              <a:cs typeface="Great Vibes"/>
              <a:sym typeface="Great Vibes"/>
            </a:endParaRPr>
          </a:p>
          <a:p>
            <a:pPr indent="0" lvl="0" marL="0" rtl="0" algn="ctr">
              <a:spcBef>
                <a:spcPts val="0"/>
              </a:spcBef>
              <a:spcAft>
                <a:spcPts val="0"/>
              </a:spcAft>
              <a:buNone/>
            </a:pPr>
            <a:r>
              <a:t/>
            </a:r>
            <a:endParaRPr>
              <a:latin typeface="Great Vibes"/>
              <a:ea typeface="Great Vibes"/>
              <a:cs typeface="Great Vibes"/>
              <a:sym typeface="Great Vibes"/>
            </a:endParaRPr>
          </a:p>
          <a:p>
            <a:pPr indent="0" lvl="0" marL="0" rtl="0" algn="ctr">
              <a:spcBef>
                <a:spcPts val="0"/>
              </a:spcBef>
              <a:spcAft>
                <a:spcPts val="0"/>
              </a:spcAft>
              <a:buNone/>
            </a:pPr>
            <a:r>
              <a:rPr lang="en-GB">
                <a:latin typeface="Great Vibes"/>
                <a:ea typeface="Great Vibes"/>
                <a:cs typeface="Great Vibes"/>
                <a:sym typeface="Great Vibes"/>
              </a:rPr>
              <a:t>Date</a:t>
            </a:r>
            <a:endParaRPr>
              <a:latin typeface="Great Vibes"/>
              <a:ea typeface="Great Vibes"/>
              <a:cs typeface="Great Vibes"/>
              <a:sym typeface="Great Vibes"/>
            </a:endParaRPr>
          </a:p>
          <a:p>
            <a:pPr indent="0" lvl="0" marL="0" rtl="0" algn="ctr">
              <a:spcBef>
                <a:spcPts val="0"/>
              </a:spcBef>
              <a:spcAft>
                <a:spcPts val="0"/>
              </a:spcAft>
              <a:buNone/>
            </a:pPr>
            <a:r>
              <a:t/>
            </a:r>
            <a:endParaRPr sz="800">
              <a:solidFill>
                <a:schemeClr val="dk1"/>
              </a:solidFill>
              <a:latin typeface="Calibri"/>
              <a:ea typeface="Calibri"/>
              <a:cs typeface="Calibri"/>
              <a:sym typeface="Calibri"/>
            </a:endParaRPr>
          </a:p>
          <a:p>
            <a:pPr indent="0" lvl="0" marL="0" rtl="0" algn="ctr">
              <a:spcBef>
                <a:spcPts val="0"/>
              </a:spcBef>
              <a:spcAft>
                <a:spcPts val="0"/>
              </a:spcAft>
              <a:buNone/>
            </a:pPr>
            <a:r>
              <a:rPr lang="en-GB" sz="800">
                <a:solidFill>
                  <a:schemeClr val="dk1"/>
                </a:solidFill>
                <a:latin typeface="Calibri"/>
                <a:ea typeface="Calibri"/>
                <a:cs typeface="Calibri"/>
                <a:sym typeface="Calibri"/>
              </a:rPr>
              <a:t>He will try to haggle about the price once you're alone. Afterwards, he gives you his phone number and asks you to call him so he can pay without the Lily's "bullshit tax".</a:t>
            </a:r>
            <a:endParaRPr>
              <a:latin typeface="Great Vibes"/>
              <a:ea typeface="Great Vibes"/>
              <a:cs typeface="Great Vibes"/>
              <a:sym typeface="Great Vibes"/>
            </a:endParaRPr>
          </a:p>
        </p:txBody>
      </p:sp>
    </p:spTree>
  </p:cSld>
  <p:clrMapOvr>
    <a:masterClrMapping/>
  </p:clrMapOvr>
</p:sld>
</file>

<file path=ppt/slides/slide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gradFill>
          <a:gsLst>
            <a:gs pos="0">
              <a:schemeClr val="lt1"/>
            </a:gs>
            <a:gs pos="28000">
              <a:srgbClr val="999999"/>
            </a:gs>
            <a:gs pos="100000">
              <a:srgbClr val="434343"/>
            </a:gs>
          </a:gsLst>
          <a:lin ang="16200038" scaled="0"/>
        </a:gradFill>
      </p:bgPr>
    </p:bg>
    <p:spTree>
      <p:nvGrpSpPr>
        <p:cNvPr id="370" name="Shape 370"/>
        <p:cNvGrpSpPr/>
        <p:nvPr/>
      </p:nvGrpSpPr>
      <p:grpSpPr>
        <a:xfrm>
          <a:off x="0" y="0"/>
          <a:ext cx="0" cy="0"/>
          <a:chOff x="0" y="0"/>
          <a:chExt cx="0" cy="0"/>
        </a:xfrm>
      </p:grpSpPr>
      <p:pic>
        <p:nvPicPr>
          <p:cNvPr id="371" name="Google Shape;371;p48"/>
          <p:cNvPicPr preferRelativeResize="0"/>
          <p:nvPr/>
        </p:nvPicPr>
        <p:blipFill>
          <a:blip r:embed="rId3">
            <a:alphaModFix/>
          </a:blip>
          <a:stretch>
            <a:fillRect/>
          </a:stretch>
        </p:blipFill>
        <p:spPr>
          <a:xfrm>
            <a:off x="614175" y="1994525"/>
            <a:ext cx="895650" cy="448350"/>
          </a:xfrm>
          <a:prstGeom prst="rect">
            <a:avLst/>
          </a:prstGeom>
          <a:noFill/>
          <a:ln>
            <a:noFill/>
          </a:ln>
        </p:spPr>
      </p:pic>
      <p:pic>
        <p:nvPicPr>
          <p:cNvPr id="372" name="Google Shape;372;p48"/>
          <p:cNvPicPr preferRelativeResize="0"/>
          <p:nvPr/>
        </p:nvPicPr>
        <p:blipFill>
          <a:blip r:embed="rId3">
            <a:alphaModFix/>
          </a:blip>
          <a:stretch>
            <a:fillRect/>
          </a:stretch>
        </p:blipFill>
        <p:spPr>
          <a:xfrm>
            <a:off x="614175" y="1103525"/>
            <a:ext cx="895650" cy="448350"/>
          </a:xfrm>
          <a:prstGeom prst="rect">
            <a:avLst/>
          </a:prstGeom>
          <a:noFill/>
          <a:ln>
            <a:noFill/>
          </a:ln>
        </p:spPr>
      </p:pic>
      <p:sp>
        <p:nvSpPr>
          <p:cNvPr id="373" name="Google Shape;373;p48"/>
          <p:cNvSpPr txBox="1"/>
          <p:nvPr/>
        </p:nvSpPr>
        <p:spPr>
          <a:xfrm>
            <a:off x="0" y="0"/>
            <a:ext cx="2124000" cy="32760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GB">
                <a:latin typeface="Great Vibes"/>
                <a:ea typeface="Great Vibes"/>
                <a:cs typeface="Great Vibes"/>
                <a:sym typeface="Great Vibes"/>
              </a:rPr>
              <a:t>Client</a:t>
            </a:r>
            <a:endParaRPr>
              <a:latin typeface="Great Vibes"/>
              <a:ea typeface="Great Vibes"/>
              <a:cs typeface="Great Vibes"/>
              <a:sym typeface="Great Vibes"/>
            </a:endParaRPr>
          </a:p>
          <a:p>
            <a:pPr indent="0" lvl="0" marL="0" rtl="0" algn="ctr">
              <a:spcBef>
                <a:spcPts val="0"/>
              </a:spcBef>
              <a:spcAft>
                <a:spcPts val="0"/>
              </a:spcAft>
              <a:buNone/>
            </a:pPr>
            <a:r>
              <a:t/>
            </a:r>
            <a:endParaRPr sz="800">
              <a:latin typeface="Calibri"/>
              <a:ea typeface="Calibri"/>
              <a:cs typeface="Calibri"/>
              <a:sym typeface="Calibri"/>
            </a:endParaRPr>
          </a:p>
          <a:p>
            <a:pPr indent="0" lvl="0" marL="0" rtl="0" algn="ctr">
              <a:spcBef>
                <a:spcPts val="0"/>
              </a:spcBef>
              <a:spcAft>
                <a:spcPts val="0"/>
              </a:spcAft>
              <a:buNone/>
            </a:pPr>
            <a:r>
              <a:rPr lang="en-GB" sz="800">
                <a:latin typeface="Calibri"/>
                <a:ea typeface="Calibri"/>
                <a:cs typeface="Calibri"/>
                <a:sym typeface="Calibri"/>
              </a:rPr>
              <a:t>The 50-odd man has his badly dyed hair slicked back, the oil dripping onto the collar of his cheap suit. Probably a used car salesman. Give him someone you don't like.</a:t>
            </a:r>
            <a:endParaRPr sz="800">
              <a:latin typeface="Calibri"/>
              <a:ea typeface="Calibri"/>
              <a:cs typeface="Calibri"/>
              <a:sym typeface="Calibri"/>
            </a:endParaRPr>
          </a:p>
          <a:p>
            <a:pPr indent="0" lvl="0" marL="0" rtl="0" algn="ctr">
              <a:spcBef>
                <a:spcPts val="0"/>
              </a:spcBef>
              <a:spcAft>
                <a:spcPts val="0"/>
              </a:spcAft>
              <a:buNone/>
            </a:pPr>
            <a:r>
              <a:t/>
            </a:r>
            <a:endParaRPr>
              <a:latin typeface="Great Vibes"/>
              <a:ea typeface="Great Vibes"/>
              <a:cs typeface="Great Vibes"/>
              <a:sym typeface="Great Vibes"/>
            </a:endParaRPr>
          </a:p>
          <a:p>
            <a:pPr indent="0" lvl="0" marL="0" rtl="0" algn="ctr">
              <a:spcBef>
                <a:spcPts val="0"/>
              </a:spcBef>
              <a:spcAft>
                <a:spcPts val="0"/>
              </a:spcAft>
              <a:buNone/>
            </a:pPr>
            <a:r>
              <a:t/>
            </a:r>
            <a:endParaRPr>
              <a:latin typeface="Great Vibes"/>
              <a:ea typeface="Great Vibes"/>
              <a:cs typeface="Great Vibes"/>
              <a:sym typeface="Great Vibes"/>
            </a:endParaRPr>
          </a:p>
          <a:p>
            <a:pPr indent="0" lvl="0" marL="0" rtl="0" algn="ctr">
              <a:spcBef>
                <a:spcPts val="0"/>
              </a:spcBef>
              <a:spcAft>
                <a:spcPts val="0"/>
              </a:spcAft>
              <a:buNone/>
            </a:pPr>
            <a:r>
              <a:rPr lang="en-GB">
                <a:latin typeface="Great Vibes"/>
                <a:ea typeface="Great Vibes"/>
                <a:cs typeface="Great Vibes"/>
                <a:sym typeface="Great Vibes"/>
              </a:rPr>
              <a:t>Companion</a:t>
            </a:r>
            <a:endParaRPr>
              <a:latin typeface="Great Vibes"/>
              <a:ea typeface="Great Vibes"/>
              <a:cs typeface="Great Vibes"/>
              <a:sym typeface="Great Vibes"/>
            </a:endParaRPr>
          </a:p>
          <a:p>
            <a:pPr indent="0" lvl="0" marL="0" rtl="0" algn="ctr">
              <a:spcBef>
                <a:spcPts val="0"/>
              </a:spcBef>
              <a:spcAft>
                <a:spcPts val="0"/>
              </a:spcAft>
              <a:buNone/>
            </a:pPr>
            <a:r>
              <a:t/>
            </a:r>
            <a:endParaRPr sz="800">
              <a:solidFill>
                <a:schemeClr val="dk1"/>
              </a:solidFill>
              <a:latin typeface="Calibri"/>
              <a:ea typeface="Calibri"/>
              <a:cs typeface="Calibri"/>
              <a:sym typeface="Calibri"/>
            </a:endParaRPr>
          </a:p>
          <a:p>
            <a:pPr indent="0" lvl="0" marL="0" rtl="0" algn="ctr">
              <a:spcBef>
                <a:spcPts val="0"/>
              </a:spcBef>
              <a:spcAft>
                <a:spcPts val="0"/>
              </a:spcAft>
              <a:buNone/>
            </a:pPr>
            <a:r>
              <a:rPr lang="en-GB" sz="800">
                <a:solidFill>
                  <a:schemeClr val="dk1"/>
                </a:solidFill>
                <a:latin typeface="Calibri"/>
                <a:ea typeface="Calibri"/>
                <a:cs typeface="Calibri"/>
                <a:sym typeface="Calibri"/>
              </a:rPr>
              <a:t>Madam’s least favorite companion</a:t>
            </a:r>
            <a:endParaRPr>
              <a:latin typeface="Great Vibes"/>
              <a:ea typeface="Great Vibes"/>
              <a:cs typeface="Great Vibes"/>
              <a:sym typeface="Great Vibes"/>
            </a:endParaRPr>
          </a:p>
          <a:p>
            <a:pPr indent="0" lvl="0" marL="0" rtl="0" algn="ctr">
              <a:spcBef>
                <a:spcPts val="0"/>
              </a:spcBef>
              <a:spcAft>
                <a:spcPts val="0"/>
              </a:spcAft>
              <a:buNone/>
            </a:pPr>
            <a:r>
              <a:t/>
            </a:r>
            <a:endParaRPr>
              <a:latin typeface="Great Vibes"/>
              <a:ea typeface="Great Vibes"/>
              <a:cs typeface="Great Vibes"/>
              <a:sym typeface="Great Vibes"/>
            </a:endParaRPr>
          </a:p>
          <a:p>
            <a:pPr indent="0" lvl="0" marL="0" rtl="0" algn="ctr">
              <a:spcBef>
                <a:spcPts val="0"/>
              </a:spcBef>
              <a:spcAft>
                <a:spcPts val="0"/>
              </a:spcAft>
              <a:buNone/>
            </a:pPr>
            <a:r>
              <a:t/>
            </a:r>
            <a:endParaRPr>
              <a:latin typeface="Great Vibes"/>
              <a:ea typeface="Great Vibes"/>
              <a:cs typeface="Great Vibes"/>
              <a:sym typeface="Great Vibes"/>
            </a:endParaRPr>
          </a:p>
          <a:p>
            <a:pPr indent="0" lvl="0" marL="0" rtl="0" algn="ctr">
              <a:spcBef>
                <a:spcPts val="0"/>
              </a:spcBef>
              <a:spcAft>
                <a:spcPts val="0"/>
              </a:spcAft>
              <a:buNone/>
            </a:pPr>
            <a:r>
              <a:rPr lang="en-GB">
                <a:latin typeface="Great Vibes"/>
                <a:ea typeface="Great Vibes"/>
                <a:cs typeface="Great Vibes"/>
                <a:sym typeface="Great Vibes"/>
              </a:rPr>
              <a:t>Date</a:t>
            </a:r>
            <a:endParaRPr>
              <a:latin typeface="Great Vibes"/>
              <a:ea typeface="Great Vibes"/>
              <a:cs typeface="Great Vibes"/>
              <a:sym typeface="Great Vibes"/>
            </a:endParaRPr>
          </a:p>
          <a:p>
            <a:pPr indent="0" lvl="0" marL="0" rtl="0" algn="ctr">
              <a:spcBef>
                <a:spcPts val="0"/>
              </a:spcBef>
              <a:spcAft>
                <a:spcPts val="0"/>
              </a:spcAft>
              <a:buNone/>
            </a:pPr>
            <a:r>
              <a:t/>
            </a:r>
            <a:endParaRPr sz="800">
              <a:solidFill>
                <a:schemeClr val="dk1"/>
              </a:solidFill>
              <a:latin typeface="Calibri"/>
              <a:ea typeface="Calibri"/>
              <a:cs typeface="Calibri"/>
              <a:sym typeface="Calibri"/>
            </a:endParaRPr>
          </a:p>
          <a:p>
            <a:pPr indent="0" lvl="0" marL="0" rtl="0" algn="ctr">
              <a:spcBef>
                <a:spcPts val="0"/>
              </a:spcBef>
              <a:spcAft>
                <a:spcPts val="0"/>
              </a:spcAft>
              <a:buNone/>
            </a:pPr>
            <a:r>
              <a:rPr lang="en-GB" sz="800">
                <a:solidFill>
                  <a:schemeClr val="dk1"/>
                </a:solidFill>
                <a:latin typeface="Calibri"/>
                <a:ea typeface="Calibri"/>
                <a:cs typeface="Calibri"/>
                <a:sym typeface="Calibri"/>
              </a:rPr>
              <a:t>He will try to haggle about the price once you're alone</a:t>
            </a:r>
            <a:endParaRPr>
              <a:latin typeface="Great Vibes"/>
              <a:ea typeface="Great Vibes"/>
              <a:cs typeface="Great Vibes"/>
              <a:sym typeface="Great Vibes"/>
            </a:endParaRPr>
          </a:p>
        </p:txBody>
      </p:sp>
      <p:sp>
        <p:nvSpPr>
          <p:cNvPr id="374" name="Google Shape;374;p48"/>
          <p:cNvSpPr txBox="1"/>
          <p:nvPr/>
        </p:nvSpPr>
        <p:spPr>
          <a:xfrm>
            <a:off x="0" y="0"/>
            <a:ext cx="342300" cy="416700"/>
          </a:xfrm>
          <a:prstGeom prst="rect">
            <a:avLst/>
          </a:prstGeom>
          <a:noFill/>
          <a:ln>
            <a:noFill/>
          </a:ln>
        </p:spPr>
        <p:txBody>
          <a:bodyPr anchorCtr="0" anchor="t" bIns="91425" lIns="91425" spcFirstLastPara="1" rIns="91425" wrap="square" tIns="91425">
            <a:noAutofit/>
          </a:bodyPr>
          <a:lstStyle/>
          <a:p>
            <a:pPr indent="0" lvl="0" marL="0" rtl="0" algn="ctr">
              <a:lnSpc>
                <a:spcPct val="75000"/>
              </a:lnSpc>
              <a:spcBef>
                <a:spcPts val="0"/>
              </a:spcBef>
              <a:spcAft>
                <a:spcPts val="0"/>
              </a:spcAft>
              <a:buNone/>
            </a:pPr>
            <a:r>
              <a:rPr b="1" lang="en-GB">
                <a:latin typeface="Great Vibes"/>
                <a:ea typeface="Great Vibes"/>
                <a:cs typeface="Great Vibes"/>
                <a:sym typeface="Great Vibes"/>
              </a:rPr>
              <a:t>9</a:t>
            </a:r>
            <a:br>
              <a:rPr b="1" lang="en-GB">
                <a:latin typeface="Great Vibes"/>
                <a:ea typeface="Great Vibes"/>
                <a:cs typeface="Great Vibes"/>
                <a:sym typeface="Great Vibes"/>
              </a:rPr>
            </a:br>
            <a:r>
              <a:rPr b="1" lang="en-GB">
                <a:latin typeface="Great Vibes"/>
                <a:ea typeface="Great Vibes"/>
                <a:cs typeface="Great Vibes"/>
                <a:sym typeface="Great Vibes"/>
              </a:rPr>
              <a:t>♣</a:t>
            </a:r>
            <a:endParaRPr b="1">
              <a:latin typeface="Great Vibes"/>
              <a:ea typeface="Great Vibes"/>
              <a:cs typeface="Great Vibes"/>
              <a:sym typeface="Great Vibes"/>
            </a:endParaRPr>
          </a:p>
        </p:txBody>
      </p:sp>
      <p:sp>
        <p:nvSpPr>
          <p:cNvPr id="375" name="Google Shape;375;p48"/>
          <p:cNvSpPr txBox="1"/>
          <p:nvPr/>
        </p:nvSpPr>
        <p:spPr>
          <a:xfrm>
            <a:off x="1781700" y="0"/>
            <a:ext cx="342300" cy="416700"/>
          </a:xfrm>
          <a:prstGeom prst="rect">
            <a:avLst/>
          </a:prstGeom>
          <a:noFill/>
          <a:ln>
            <a:noFill/>
          </a:ln>
        </p:spPr>
        <p:txBody>
          <a:bodyPr anchorCtr="0" anchor="t" bIns="91425" lIns="91425" spcFirstLastPara="1" rIns="91425" wrap="square" tIns="91425">
            <a:noAutofit/>
          </a:bodyPr>
          <a:lstStyle/>
          <a:p>
            <a:pPr indent="0" lvl="0" marL="0" rtl="0" algn="ctr">
              <a:lnSpc>
                <a:spcPct val="75000"/>
              </a:lnSpc>
              <a:spcBef>
                <a:spcPts val="0"/>
              </a:spcBef>
              <a:spcAft>
                <a:spcPts val="0"/>
              </a:spcAft>
              <a:buNone/>
            </a:pPr>
            <a:r>
              <a:rPr b="1" lang="en-GB">
                <a:latin typeface="Great Vibes"/>
                <a:ea typeface="Great Vibes"/>
                <a:cs typeface="Great Vibes"/>
                <a:sym typeface="Great Vibes"/>
              </a:rPr>
              <a:t>9</a:t>
            </a:r>
            <a:br>
              <a:rPr b="1" lang="en-GB">
                <a:latin typeface="Great Vibes"/>
                <a:ea typeface="Great Vibes"/>
                <a:cs typeface="Great Vibes"/>
                <a:sym typeface="Great Vibes"/>
              </a:rPr>
            </a:br>
            <a:r>
              <a:rPr b="1" lang="en-GB">
                <a:latin typeface="Great Vibes"/>
                <a:ea typeface="Great Vibes"/>
                <a:cs typeface="Great Vibes"/>
                <a:sym typeface="Great Vibes"/>
              </a:rPr>
              <a:t>♣</a:t>
            </a:r>
            <a:endParaRPr b="1">
              <a:latin typeface="Great Vibes"/>
              <a:ea typeface="Great Vibes"/>
              <a:cs typeface="Great Vibes"/>
              <a:sym typeface="Great Vibes"/>
            </a:endParaRPr>
          </a:p>
        </p:txBody>
      </p:sp>
    </p:spTree>
  </p:cSld>
  <p:clrMapOvr>
    <a:masterClrMapping/>
  </p:clrMapOvr>
</p:sld>
</file>

<file path=ppt/slides/slide3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gradFill>
          <a:gsLst>
            <a:gs pos="0">
              <a:schemeClr val="lt1"/>
            </a:gs>
            <a:gs pos="28000">
              <a:srgbClr val="999999"/>
            </a:gs>
            <a:gs pos="100000">
              <a:srgbClr val="434343"/>
            </a:gs>
          </a:gsLst>
          <a:lin ang="16200038" scaled="0"/>
        </a:gradFill>
      </p:bgPr>
    </p:bg>
    <p:spTree>
      <p:nvGrpSpPr>
        <p:cNvPr id="379" name="Shape 379"/>
        <p:cNvGrpSpPr/>
        <p:nvPr/>
      </p:nvGrpSpPr>
      <p:grpSpPr>
        <a:xfrm>
          <a:off x="0" y="0"/>
          <a:ext cx="0" cy="0"/>
          <a:chOff x="0" y="0"/>
          <a:chExt cx="0" cy="0"/>
        </a:xfrm>
      </p:grpSpPr>
      <p:pic>
        <p:nvPicPr>
          <p:cNvPr id="380" name="Google Shape;380;p49"/>
          <p:cNvPicPr preferRelativeResize="0"/>
          <p:nvPr/>
        </p:nvPicPr>
        <p:blipFill>
          <a:blip r:embed="rId3">
            <a:alphaModFix/>
          </a:blip>
          <a:stretch>
            <a:fillRect/>
          </a:stretch>
        </p:blipFill>
        <p:spPr>
          <a:xfrm>
            <a:off x="614175" y="1994525"/>
            <a:ext cx="895650" cy="448350"/>
          </a:xfrm>
          <a:prstGeom prst="rect">
            <a:avLst/>
          </a:prstGeom>
          <a:noFill/>
          <a:ln>
            <a:noFill/>
          </a:ln>
        </p:spPr>
      </p:pic>
      <p:pic>
        <p:nvPicPr>
          <p:cNvPr id="381" name="Google Shape;381;p49"/>
          <p:cNvPicPr preferRelativeResize="0"/>
          <p:nvPr/>
        </p:nvPicPr>
        <p:blipFill>
          <a:blip r:embed="rId3">
            <a:alphaModFix/>
          </a:blip>
          <a:stretch>
            <a:fillRect/>
          </a:stretch>
        </p:blipFill>
        <p:spPr>
          <a:xfrm>
            <a:off x="614175" y="1103525"/>
            <a:ext cx="895650" cy="448350"/>
          </a:xfrm>
          <a:prstGeom prst="rect">
            <a:avLst/>
          </a:prstGeom>
          <a:noFill/>
          <a:ln>
            <a:noFill/>
          </a:ln>
        </p:spPr>
      </p:pic>
      <p:sp>
        <p:nvSpPr>
          <p:cNvPr id="382" name="Google Shape;382;p49"/>
          <p:cNvSpPr txBox="1"/>
          <p:nvPr/>
        </p:nvSpPr>
        <p:spPr>
          <a:xfrm>
            <a:off x="0" y="0"/>
            <a:ext cx="2124000" cy="32760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GB">
                <a:latin typeface="Great Vibes"/>
                <a:ea typeface="Great Vibes"/>
                <a:cs typeface="Great Vibes"/>
                <a:sym typeface="Great Vibes"/>
              </a:rPr>
              <a:t>Client</a:t>
            </a:r>
            <a:endParaRPr>
              <a:latin typeface="Great Vibes"/>
              <a:ea typeface="Great Vibes"/>
              <a:cs typeface="Great Vibes"/>
              <a:sym typeface="Great Vibes"/>
            </a:endParaRPr>
          </a:p>
          <a:p>
            <a:pPr indent="0" lvl="0" marL="0" rtl="0" algn="ctr">
              <a:spcBef>
                <a:spcPts val="0"/>
              </a:spcBef>
              <a:spcAft>
                <a:spcPts val="0"/>
              </a:spcAft>
              <a:buNone/>
            </a:pPr>
            <a:r>
              <a:t/>
            </a:r>
            <a:endParaRPr sz="800">
              <a:latin typeface="Calibri"/>
              <a:ea typeface="Calibri"/>
              <a:cs typeface="Calibri"/>
              <a:sym typeface="Calibri"/>
            </a:endParaRPr>
          </a:p>
          <a:p>
            <a:pPr indent="0" lvl="0" marL="0" rtl="0" algn="ctr">
              <a:spcBef>
                <a:spcPts val="0"/>
              </a:spcBef>
              <a:spcAft>
                <a:spcPts val="0"/>
              </a:spcAft>
              <a:buNone/>
            </a:pPr>
            <a:r>
              <a:rPr lang="en-GB" sz="800">
                <a:latin typeface="Calibri"/>
                <a:ea typeface="Calibri"/>
                <a:cs typeface="Calibri"/>
                <a:sym typeface="Calibri"/>
              </a:rPr>
              <a:t>You can smell class like you can smell money and although the butch woman has the latter... But at least she has that. Said she'd pay extra for "your prettiest little lady, doesn't matter her preferences".</a:t>
            </a:r>
            <a:endParaRPr sz="800">
              <a:latin typeface="Calibri"/>
              <a:ea typeface="Calibri"/>
              <a:cs typeface="Calibri"/>
              <a:sym typeface="Calibri"/>
            </a:endParaRPr>
          </a:p>
          <a:p>
            <a:pPr indent="0" lvl="0" marL="0" rtl="0" algn="ctr">
              <a:spcBef>
                <a:spcPts val="0"/>
              </a:spcBef>
              <a:spcAft>
                <a:spcPts val="0"/>
              </a:spcAft>
              <a:buNone/>
            </a:pPr>
            <a:r>
              <a:t/>
            </a:r>
            <a:endParaRPr>
              <a:latin typeface="Great Vibes"/>
              <a:ea typeface="Great Vibes"/>
              <a:cs typeface="Great Vibes"/>
              <a:sym typeface="Great Vibes"/>
            </a:endParaRPr>
          </a:p>
          <a:p>
            <a:pPr indent="0" lvl="0" marL="0" rtl="0" algn="ctr">
              <a:spcBef>
                <a:spcPts val="0"/>
              </a:spcBef>
              <a:spcAft>
                <a:spcPts val="0"/>
              </a:spcAft>
              <a:buNone/>
            </a:pPr>
            <a:r>
              <a:t/>
            </a:r>
            <a:endParaRPr>
              <a:latin typeface="Great Vibes"/>
              <a:ea typeface="Great Vibes"/>
              <a:cs typeface="Great Vibes"/>
              <a:sym typeface="Great Vibes"/>
            </a:endParaRPr>
          </a:p>
          <a:p>
            <a:pPr indent="0" lvl="0" marL="0" rtl="0" algn="ctr">
              <a:spcBef>
                <a:spcPts val="0"/>
              </a:spcBef>
              <a:spcAft>
                <a:spcPts val="0"/>
              </a:spcAft>
              <a:buNone/>
            </a:pPr>
            <a:r>
              <a:rPr lang="en-GB">
                <a:latin typeface="Great Vibes"/>
                <a:ea typeface="Great Vibes"/>
                <a:cs typeface="Great Vibes"/>
                <a:sym typeface="Great Vibes"/>
              </a:rPr>
              <a:t>Companion</a:t>
            </a:r>
            <a:endParaRPr>
              <a:latin typeface="Great Vibes"/>
              <a:ea typeface="Great Vibes"/>
              <a:cs typeface="Great Vibes"/>
              <a:sym typeface="Great Vibes"/>
            </a:endParaRPr>
          </a:p>
          <a:p>
            <a:pPr indent="0" lvl="0" marL="0" rtl="0" algn="ctr">
              <a:spcBef>
                <a:spcPts val="0"/>
              </a:spcBef>
              <a:spcAft>
                <a:spcPts val="0"/>
              </a:spcAft>
              <a:buNone/>
            </a:pPr>
            <a:r>
              <a:t/>
            </a:r>
            <a:endParaRPr sz="800">
              <a:solidFill>
                <a:schemeClr val="dk1"/>
              </a:solidFill>
              <a:latin typeface="Calibri"/>
              <a:ea typeface="Calibri"/>
              <a:cs typeface="Calibri"/>
              <a:sym typeface="Calibri"/>
            </a:endParaRPr>
          </a:p>
          <a:p>
            <a:pPr indent="0" lvl="0" marL="0" rtl="0" algn="ctr">
              <a:spcBef>
                <a:spcPts val="0"/>
              </a:spcBef>
              <a:spcAft>
                <a:spcPts val="0"/>
              </a:spcAft>
              <a:buNone/>
            </a:pPr>
            <a:r>
              <a:rPr lang="en-GB" sz="800">
                <a:solidFill>
                  <a:schemeClr val="dk1"/>
                </a:solidFill>
                <a:latin typeface="Calibri"/>
                <a:ea typeface="Calibri"/>
                <a:cs typeface="Calibri"/>
                <a:sym typeface="Calibri"/>
              </a:rPr>
              <a:t>Any straight woman</a:t>
            </a:r>
            <a:endParaRPr>
              <a:latin typeface="Great Vibes"/>
              <a:ea typeface="Great Vibes"/>
              <a:cs typeface="Great Vibes"/>
              <a:sym typeface="Great Vibes"/>
            </a:endParaRPr>
          </a:p>
          <a:p>
            <a:pPr indent="0" lvl="0" marL="0" rtl="0" algn="ctr">
              <a:spcBef>
                <a:spcPts val="0"/>
              </a:spcBef>
              <a:spcAft>
                <a:spcPts val="0"/>
              </a:spcAft>
              <a:buNone/>
            </a:pPr>
            <a:r>
              <a:t/>
            </a:r>
            <a:endParaRPr>
              <a:latin typeface="Great Vibes"/>
              <a:ea typeface="Great Vibes"/>
              <a:cs typeface="Great Vibes"/>
              <a:sym typeface="Great Vibes"/>
            </a:endParaRPr>
          </a:p>
          <a:p>
            <a:pPr indent="0" lvl="0" marL="0" rtl="0" algn="ctr">
              <a:spcBef>
                <a:spcPts val="0"/>
              </a:spcBef>
              <a:spcAft>
                <a:spcPts val="0"/>
              </a:spcAft>
              <a:buNone/>
            </a:pPr>
            <a:r>
              <a:t/>
            </a:r>
            <a:endParaRPr>
              <a:latin typeface="Great Vibes"/>
              <a:ea typeface="Great Vibes"/>
              <a:cs typeface="Great Vibes"/>
              <a:sym typeface="Great Vibes"/>
            </a:endParaRPr>
          </a:p>
          <a:p>
            <a:pPr indent="0" lvl="0" marL="0" rtl="0" algn="ctr">
              <a:spcBef>
                <a:spcPts val="0"/>
              </a:spcBef>
              <a:spcAft>
                <a:spcPts val="0"/>
              </a:spcAft>
              <a:buNone/>
            </a:pPr>
            <a:r>
              <a:rPr lang="en-GB">
                <a:latin typeface="Great Vibes"/>
                <a:ea typeface="Great Vibes"/>
                <a:cs typeface="Great Vibes"/>
                <a:sym typeface="Great Vibes"/>
              </a:rPr>
              <a:t>Date</a:t>
            </a:r>
            <a:endParaRPr>
              <a:latin typeface="Great Vibes"/>
              <a:ea typeface="Great Vibes"/>
              <a:cs typeface="Great Vibes"/>
              <a:sym typeface="Great Vibes"/>
            </a:endParaRPr>
          </a:p>
          <a:p>
            <a:pPr indent="0" lvl="0" marL="0" rtl="0" algn="ctr">
              <a:spcBef>
                <a:spcPts val="0"/>
              </a:spcBef>
              <a:spcAft>
                <a:spcPts val="0"/>
              </a:spcAft>
              <a:buNone/>
            </a:pPr>
            <a:r>
              <a:t/>
            </a:r>
            <a:endParaRPr sz="800">
              <a:solidFill>
                <a:schemeClr val="dk1"/>
              </a:solidFill>
              <a:latin typeface="Calibri"/>
              <a:ea typeface="Calibri"/>
              <a:cs typeface="Calibri"/>
              <a:sym typeface="Calibri"/>
            </a:endParaRPr>
          </a:p>
          <a:p>
            <a:pPr indent="0" lvl="0" marL="0" rtl="0" algn="ctr">
              <a:spcBef>
                <a:spcPts val="0"/>
              </a:spcBef>
              <a:spcAft>
                <a:spcPts val="0"/>
              </a:spcAft>
              <a:buNone/>
            </a:pPr>
            <a:r>
              <a:rPr lang="en-GB" sz="800">
                <a:solidFill>
                  <a:schemeClr val="dk1"/>
                </a:solidFill>
                <a:latin typeface="Calibri"/>
                <a:ea typeface="Calibri"/>
                <a:cs typeface="Calibri"/>
                <a:sym typeface="Calibri"/>
              </a:rPr>
              <a:t>When you think she's about to climax from oral sex, she surprises you by pissing in your mouth instead</a:t>
            </a:r>
            <a:endParaRPr>
              <a:latin typeface="Great Vibes"/>
              <a:ea typeface="Great Vibes"/>
              <a:cs typeface="Great Vibes"/>
              <a:sym typeface="Great Vibes"/>
            </a:endParaRPr>
          </a:p>
        </p:txBody>
      </p:sp>
      <p:sp>
        <p:nvSpPr>
          <p:cNvPr id="383" name="Google Shape;383;p49"/>
          <p:cNvSpPr txBox="1"/>
          <p:nvPr/>
        </p:nvSpPr>
        <p:spPr>
          <a:xfrm>
            <a:off x="0" y="0"/>
            <a:ext cx="342300" cy="416700"/>
          </a:xfrm>
          <a:prstGeom prst="rect">
            <a:avLst/>
          </a:prstGeom>
          <a:noFill/>
          <a:ln>
            <a:noFill/>
          </a:ln>
        </p:spPr>
        <p:txBody>
          <a:bodyPr anchorCtr="0" anchor="t" bIns="91425" lIns="91425" spcFirstLastPara="1" rIns="91425" wrap="square" tIns="91425">
            <a:noAutofit/>
          </a:bodyPr>
          <a:lstStyle/>
          <a:p>
            <a:pPr indent="0" lvl="0" marL="0" rtl="0" algn="ctr">
              <a:lnSpc>
                <a:spcPct val="75000"/>
              </a:lnSpc>
              <a:spcBef>
                <a:spcPts val="0"/>
              </a:spcBef>
              <a:spcAft>
                <a:spcPts val="0"/>
              </a:spcAft>
              <a:buNone/>
            </a:pPr>
            <a:r>
              <a:rPr b="1" lang="en-GB">
                <a:latin typeface="Great Vibes"/>
                <a:ea typeface="Great Vibes"/>
                <a:cs typeface="Great Vibes"/>
                <a:sym typeface="Great Vibes"/>
              </a:rPr>
              <a:t>10</a:t>
            </a:r>
            <a:br>
              <a:rPr b="1" lang="en-GB">
                <a:latin typeface="Great Vibes"/>
                <a:ea typeface="Great Vibes"/>
                <a:cs typeface="Great Vibes"/>
                <a:sym typeface="Great Vibes"/>
              </a:rPr>
            </a:br>
            <a:r>
              <a:rPr b="1" lang="en-GB">
                <a:latin typeface="Great Vibes"/>
                <a:ea typeface="Great Vibes"/>
                <a:cs typeface="Great Vibes"/>
                <a:sym typeface="Great Vibes"/>
              </a:rPr>
              <a:t>♣</a:t>
            </a:r>
            <a:endParaRPr b="1">
              <a:latin typeface="Great Vibes"/>
              <a:ea typeface="Great Vibes"/>
              <a:cs typeface="Great Vibes"/>
              <a:sym typeface="Great Vibes"/>
            </a:endParaRPr>
          </a:p>
        </p:txBody>
      </p:sp>
      <p:sp>
        <p:nvSpPr>
          <p:cNvPr id="384" name="Google Shape;384;p49"/>
          <p:cNvSpPr txBox="1"/>
          <p:nvPr/>
        </p:nvSpPr>
        <p:spPr>
          <a:xfrm>
            <a:off x="1781700" y="0"/>
            <a:ext cx="342300" cy="416700"/>
          </a:xfrm>
          <a:prstGeom prst="rect">
            <a:avLst/>
          </a:prstGeom>
          <a:noFill/>
          <a:ln>
            <a:noFill/>
          </a:ln>
        </p:spPr>
        <p:txBody>
          <a:bodyPr anchorCtr="0" anchor="t" bIns="91425" lIns="91425" spcFirstLastPara="1" rIns="91425" wrap="square" tIns="91425">
            <a:noAutofit/>
          </a:bodyPr>
          <a:lstStyle/>
          <a:p>
            <a:pPr indent="0" lvl="0" marL="0" rtl="0" algn="ctr">
              <a:lnSpc>
                <a:spcPct val="75000"/>
              </a:lnSpc>
              <a:spcBef>
                <a:spcPts val="0"/>
              </a:spcBef>
              <a:spcAft>
                <a:spcPts val="0"/>
              </a:spcAft>
              <a:buNone/>
            </a:pPr>
            <a:r>
              <a:rPr b="1" lang="en-GB">
                <a:latin typeface="Great Vibes"/>
                <a:ea typeface="Great Vibes"/>
                <a:cs typeface="Great Vibes"/>
                <a:sym typeface="Great Vibes"/>
              </a:rPr>
              <a:t>10</a:t>
            </a:r>
            <a:br>
              <a:rPr b="1" lang="en-GB">
                <a:latin typeface="Great Vibes"/>
                <a:ea typeface="Great Vibes"/>
                <a:cs typeface="Great Vibes"/>
                <a:sym typeface="Great Vibes"/>
              </a:rPr>
            </a:br>
            <a:r>
              <a:rPr b="1" lang="en-GB">
                <a:latin typeface="Great Vibes"/>
                <a:ea typeface="Great Vibes"/>
                <a:cs typeface="Great Vibes"/>
                <a:sym typeface="Great Vibes"/>
              </a:rPr>
              <a:t>♣</a:t>
            </a:r>
            <a:endParaRPr b="1">
              <a:latin typeface="Great Vibes"/>
              <a:ea typeface="Great Vibes"/>
              <a:cs typeface="Great Vibes"/>
              <a:sym typeface="Great Vibes"/>
            </a:endParaRPr>
          </a:p>
        </p:txBody>
      </p:sp>
    </p:spTree>
  </p:cSld>
  <p:clrMapOvr>
    <a:masterClrMapping/>
  </p:clrMapOvr>
</p:sld>
</file>

<file path=ppt/slides/slide3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gradFill>
          <a:gsLst>
            <a:gs pos="0">
              <a:schemeClr val="lt1"/>
            </a:gs>
            <a:gs pos="28000">
              <a:srgbClr val="999999"/>
            </a:gs>
            <a:gs pos="100000">
              <a:srgbClr val="434343"/>
            </a:gs>
          </a:gsLst>
          <a:lin ang="16200038" scaled="0"/>
        </a:gradFill>
      </p:bgPr>
    </p:bg>
    <p:spTree>
      <p:nvGrpSpPr>
        <p:cNvPr id="388" name="Shape 388"/>
        <p:cNvGrpSpPr/>
        <p:nvPr/>
      </p:nvGrpSpPr>
      <p:grpSpPr>
        <a:xfrm>
          <a:off x="0" y="0"/>
          <a:ext cx="0" cy="0"/>
          <a:chOff x="0" y="0"/>
          <a:chExt cx="0" cy="0"/>
        </a:xfrm>
      </p:grpSpPr>
      <p:pic>
        <p:nvPicPr>
          <p:cNvPr id="389" name="Google Shape;389;p50"/>
          <p:cNvPicPr preferRelativeResize="0"/>
          <p:nvPr/>
        </p:nvPicPr>
        <p:blipFill>
          <a:blip r:embed="rId3">
            <a:alphaModFix/>
          </a:blip>
          <a:stretch>
            <a:fillRect/>
          </a:stretch>
        </p:blipFill>
        <p:spPr>
          <a:xfrm>
            <a:off x="614175" y="1994525"/>
            <a:ext cx="895650" cy="448350"/>
          </a:xfrm>
          <a:prstGeom prst="rect">
            <a:avLst/>
          </a:prstGeom>
          <a:noFill/>
          <a:ln>
            <a:noFill/>
          </a:ln>
        </p:spPr>
      </p:pic>
      <p:pic>
        <p:nvPicPr>
          <p:cNvPr id="390" name="Google Shape;390;p50"/>
          <p:cNvPicPr preferRelativeResize="0"/>
          <p:nvPr/>
        </p:nvPicPr>
        <p:blipFill>
          <a:blip r:embed="rId3">
            <a:alphaModFix/>
          </a:blip>
          <a:stretch>
            <a:fillRect/>
          </a:stretch>
        </p:blipFill>
        <p:spPr>
          <a:xfrm>
            <a:off x="614175" y="1103525"/>
            <a:ext cx="895650" cy="448350"/>
          </a:xfrm>
          <a:prstGeom prst="rect">
            <a:avLst/>
          </a:prstGeom>
          <a:noFill/>
          <a:ln>
            <a:noFill/>
          </a:ln>
        </p:spPr>
      </p:pic>
      <p:sp>
        <p:nvSpPr>
          <p:cNvPr id="391" name="Google Shape;391;p50"/>
          <p:cNvSpPr txBox="1"/>
          <p:nvPr/>
        </p:nvSpPr>
        <p:spPr>
          <a:xfrm>
            <a:off x="0" y="0"/>
            <a:ext cx="2124000" cy="32760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GB">
                <a:latin typeface="Great Vibes"/>
                <a:ea typeface="Great Vibes"/>
                <a:cs typeface="Great Vibes"/>
                <a:sym typeface="Great Vibes"/>
              </a:rPr>
              <a:t>Client</a:t>
            </a:r>
            <a:endParaRPr>
              <a:latin typeface="Great Vibes"/>
              <a:ea typeface="Great Vibes"/>
              <a:cs typeface="Great Vibes"/>
              <a:sym typeface="Great Vibes"/>
            </a:endParaRPr>
          </a:p>
          <a:p>
            <a:pPr indent="0" lvl="0" marL="0" rtl="0" algn="ctr">
              <a:spcBef>
                <a:spcPts val="0"/>
              </a:spcBef>
              <a:spcAft>
                <a:spcPts val="0"/>
              </a:spcAft>
              <a:buNone/>
            </a:pPr>
            <a:r>
              <a:t/>
            </a:r>
            <a:endParaRPr sz="800">
              <a:latin typeface="Calibri"/>
              <a:ea typeface="Calibri"/>
              <a:cs typeface="Calibri"/>
              <a:sym typeface="Calibri"/>
            </a:endParaRPr>
          </a:p>
          <a:p>
            <a:pPr indent="0" lvl="0" marL="0" rtl="0" algn="ctr">
              <a:spcBef>
                <a:spcPts val="0"/>
              </a:spcBef>
              <a:spcAft>
                <a:spcPts val="0"/>
              </a:spcAft>
              <a:buNone/>
            </a:pPr>
            <a:r>
              <a:rPr lang="en-GB" sz="800">
                <a:latin typeface="Calibri"/>
                <a:ea typeface="Calibri"/>
                <a:cs typeface="Calibri"/>
                <a:sym typeface="Calibri"/>
              </a:rPr>
              <a:t>You can smell class like you can smell money and although the bear-like man has the latter... But at least he has that. Said he'd pay extra for "your prettiest little gentleman, doesn't matter his preferences".</a:t>
            </a:r>
            <a:endParaRPr sz="800">
              <a:latin typeface="Calibri"/>
              <a:ea typeface="Calibri"/>
              <a:cs typeface="Calibri"/>
              <a:sym typeface="Calibri"/>
            </a:endParaRPr>
          </a:p>
          <a:p>
            <a:pPr indent="0" lvl="0" marL="0" rtl="0" algn="ctr">
              <a:spcBef>
                <a:spcPts val="0"/>
              </a:spcBef>
              <a:spcAft>
                <a:spcPts val="0"/>
              </a:spcAft>
              <a:buNone/>
            </a:pPr>
            <a:r>
              <a:t/>
            </a:r>
            <a:endParaRPr>
              <a:latin typeface="Great Vibes"/>
              <a:ea typeface="Great Vibes"/>
              <a:cs typeface="Great Vibes"/>
              <a:sym typeface="Great Vibes"/>
            </a:endParaRPr>
          </a:p>
          <a:p>
            <a:pPr indent="0" lvl="0" marL="0" rtl="0" algn="ctr">
              <a:spcBef>
                <a:spcPts val="0"/>
              </a:spcBef>
              <a:spcAft>
                <a:spcPts val="0"/>
              </a:spcAft>
              <a:buNone/>
            </a:pPr>
            <a:r>
              <a:t/>
            </a:r>
            <a:endParaRPr>
              <a:latin typeface="Great Vibes"/>
              <a:ea typeface="Great Vibes"/>
              <a:cs typeface="Great Vibes"/>
              <a:sym typeface="Great Vibes"/>
            </a:endParaRPr>
          </a:p>
          <a:p>
            <a:pPr indent="0" lvl="0" marL="0" rtl="0" algn="ctr">
              <a:spcBef>
                <a:spcPts val="0"/>
              </a:spcBef>
              <a:spcAft>
                <a:spcPts val="0"/>
              </a:spcAft>
              <a:buNone/>
            </a:pPr>
            <a:r>
              <a:rPr lang="en-GB">
                <a:latin typeface="Great Vibes"/>
                <a:ea typeface="Great Vibes"/>
                <a:cs typeface="Great Vibes"/>
                <a:sym typeface="Great Vibes"/>
              </a:rPr>
              <a:t>Companion</a:t>
            </a:r>
            <a:endParaRPr>
              <a:latin typeface="Great Vibes"/>
              <a:ea typeface="Great Vibes"/>
              <a:cs typeface="Great Vibes"/>
              <a:sym typeface="Great Vibes"/>
            </a:endParaRPr>
          </a:p>
          <a:p>
            <a:pPr indent="0" lvl="0" marL="0" rtl="0" algn="ctr">
              <a:spcBef>
                <a:spcPts val="0"/>
              </a:spcBef>
              <a:spcAft>
                <a:spcPts val="0"/>
              </a:spcAft>
              <a:buNone/>
            </a:pPr>
            <a:r>
              <a:t/>
            </a:r>
            <a:endParaRPr sz="800">
              <a:solidFill>
                <a:schemeClr val="dk1"/>
              </a:solidFill>
              <a:latin typeface="Calibri"/>
              <a:ea typeface="Calibri"/>
              <a:cs typeface="Calibri"/>
              <a:sym typeface="Calibri"/>
            </a:endParaRPr>
          </a:p>
          <a:p>
            <a:pPr indent="0" lvl="0" marL="0" rtl="0" algn="ctr">
              <a:spcBef>
                <a:spcPts val="0"/>
              </a:spcBef>
              <a:spcAft>
                <a:spcPts val="0"/>
              </a:spcAft>
              <a:buNone/>
            </a:pPr>
            <a:r>
              <a:rPr lang="en-GB" sz="800">
                <a:solidFill>
                  <a:schemeClr val="dk1"/>
                </a:solidFill>
                <a:latin typeface="Calibri"/>
                <a:ea typeface="Calibri"/>
                <a:cs typeface="Calibri"/>
                <a:sym typeface="Calibri"/>
              </a:rPr>
              <a:t>Any straight man</a:t>
            </a:r>
            <a:endParaRPr>
              <a:latin typeface="Great Vibes"/>
              <a:ea typeface="Great Vibes"/>
              <a:cs typeface="Great Vibes"/>
              <a:sym typeface="Great Vibes"/>
            </a:endParaRPr>
          </a:p>
          <a:p>
            <a:pPr indent="0" lvl="0" marL="0" rtl="0" algn="ctr">
              <a:spcBef>
                <a:spcPts val="0"/>
              </a:spcBef>
              <a:spcAft>
                <a:spcPts val="0"/>
              </a:spcAft>
              <a:buNone/>
            </a:pPr>
            <a:r>
              <a:t/>
            </a:r>
            <a:endParaRPr>
              <a:latin typeface="Great Vibes"/>
              <a:ea typeface="Great Vibes"/>
              <a:cs typeface="Great Vibes"/>
              <a:sym typeface="Great Vibes"/>
            </a:endParaRPr>
          </a:p>
          <a:p>
            <a:pPr indent="0" lvl="0" marL="0" rtl="0" algn="ctr">
              <a:spcBef>
                <a:spcPts val="0"/>
              </a:spcBef>
              <a:spcAft>
                <a:spcPts val="0"/>
              </a:spcAft>
              <a:buNone/>
            </a:pPr>
            <a:r>
              <a:t/>
            </a:r>
            <a:endParaRPr>
              <a:latin typeface="Great Vibes"/>
              <a:ea typeface="Great Vibes"/>
              <a:cs typeface="Great Vibes"/>
              <a:sym typeface="Great Vibes"/>
            </a:endParaRPr>
          </a:p>
          <a:p>
            <a:pPr indent="0" lvl="0" marL="0" rtl="0" algn="ctr">
              <a:spcBef>
                <a:spcPts val="0"/>
              </a:spcBef>
              <a:spcAft>
                <a:spcPts val="0"/>
              </a:spcAft>
              <a:buNone/>
            </a:pPr>
            <a:r>
              <a:rPr lang="en-GB">
                <a:latin typeface="Great Vibes"/>
                <a:ea typeface="Great Vibes"/>
                <a:cs typeface="Great Vibes"/>
                <a:sym typeface="Great Vibes"/>
              </a:rPr>
              <a:t>Date</a:t>
            </a:r>
            <a:endParaRPr>
              <a:latin typeface="Great Vibes"/>
              <a:ea typeface="Great Vibes"/>
              <a:cs typeface="Great Vibes"/>
              <a:sym typeface="Great Vibes"/>
            </a:endParaRPr>
          </a:p>
          <a:p>
            <a:pPr indent="0" lvl="0" marL="0" rtl="0" algn="ctr">
              <a:spcBef>
                <a:spcPts val="0"/>
              </a:spcBef>
              <a:spcAft>
                <a:spcPts val="0"/>
              </a:spcAft>
              <a:buNone/>
            </a:pPr>
            <a:r>
              <a:t/>
            </a:r>
            <a:endParaRPr sz="800">
              <a:solidFill>
                <a:schemeClr val="dk1"/>
              </a:solidFill>
              <a:latin typeface="Calibri"/>
              <a:ea typeface="Calibri"/>
              <a:cs typeface="Calibri"/>
              <a:sym typeface="Calibri"/>
            </a:endParaRPr>
          </a:p>
          <a:p>
            <a:pPr indent="0" lvl="0" marL="0" rtl="0" algn="ctr">
              <a:spcBef>
                <a:spcPts val="0"/>
              </a:spcBef>
              <a:spcAft>
                <a:spcPts val="0"/>
              </a:spcAft>
              <a:buNone/>
            </a:pPr>
            <a:r>
              <a:rPr lang="en-GB" sz="800">
                <a:solidFill>
                  <a:schemeClr val="dk1"/>
                </a:solidFill>
                <a:latin typeface="Calibri"/>
                <a:ea typeface="Calibri"/>
                <a:cs typeface="Calibri"/>
                <a:sym typeface="Calibri"/>
              </a:rPr>
              <a:t>When you think he's about to climax from oral sex, he surprises you by pissing in your mouth instead</a:t>
            </a:r>
            <a:endParaRPr>
              <a:latin typeface="Great Vibes"/>
              <a:ea typeface="Great Vibes"/>
              <a:cs typeface="Great Vibes"/>
              <a:sym typeface="Great Vibes"/>
            </a:endParaRPr>
          </a:p>
        </p:txBody>
      </p:sp>
      <p:sp>
        <p:nvSpPr>
          <p:cNvPr id="392" name="Google Shape;392;p50"/>
          <p:cNvSpPr txBox="1"/>
          <p:nvPr/>
        </p:nvSpPr>
        <p:spPr>
          <a:xfrm>
            <a:off x="0" y="0"/>
            <a:ext cx="342300" cy="416700"/>
          </a:xfrm>
          <a:prstGeom prst="rect">
            <a:avLst/>
          </a:prstGeom>
          <a:noFill/>
          <a:ln>
            <a:noFill/>
          </a:ln>
        </p:spPr>
        <p:txBody>
          <a:bodyPr anchorCtr="0" anchor="t" bIns="91425" lIns="91425" spcFirstLastPara="1" rIns="91425" wrap="square" tIns="91425">
            <a:noAutofit/>
          </a:bodyPr>
          <a:lstStyle/>
          <a:p>
            <a:pPr indent="0" lvl="0" marL="0" rtl="0" algn="ctr">
              <a:lnSpc>
                <a:spcPct val="75000"/>
              </a:lnSpc>
              <a:spcBef>
                <a:spcPts val="0"/>
              </a:spcBef>
              <a:spcAft>
                <a:spcPts val="0"/>
              </a:spcAft>
              <a:buNone/>
            </a:pPr>
            <a:r>
              <a:rPr b="1" lang="en-GB">
                <a:latin typeface="Great Vibes"/>
                <a:ea typeface="Great Vibes"/>
                <a:cs typeface="Great Vibes"/>
                <a:sym typeface="Great Vibes"/>
              </a:rPr>
              <a:t>J</a:t>
            </a:r>
            <a:br>
              <a:rPr b="1" lang="en-GB">
                <a:latin typeface="Great Vibes"/>
                <a:ea typeface="Great Vibes"/>
                <a:cs typeface="Great Vibes"/>
                <a:sym typeface="Great Vibes"/>
              </a:rPr>
            </a:br>
            <a:r>
              <a:rPr b="1" lang="en-GB">
                <a:latin typeface="Great Vibes"/>
                <a:ea typeface="Great Vibes"/>
                <a:cs typeface="Great Vibes"/>
                <a:sym typeface="Great Vibes"/>
              </a:rPr>
              <a:t>♣</a:t>
            </a:r>
            <a:endParaRPr b="1">
              <a:latin typeface="Great Vibes"/>
              <a:ea typeface="Great Vibes"/>
              <a:cs typeface="Great Vibes"/>
              <a:sym typeface="Great Vibes"/>
            </a:endParaRPr>
          </a:p>
        </p:txBody>
      </p:sp>
      <p:sp>
        <p:nvSpPr>
          <p:cNvPr id="393" name="Google Shape;393;p50"/>
          <p:cNvSpPr txBox="1"/>
          <p:nvPr/>
        </p:nvSpPr>
        <p:spPr>
          <a:xfrm>
            <a:off x="1781700" y="0"/>
            <a:ext cx="342300" cy="416700"/>
          </a:xfrm>
          <a:prstGeom prst="rect">
            <a:avLst/>
          </a:prstGeom>
          <a:noFill/>
          <a:ln>
            <a:noFill/>
          </a:ln>
        </p:spPr>
        <p:txBody>
          <a:bodyPr anchorCtr="0" anchor="t" bIns="91425" lIns="91425" spcFirstLastPara="1" rIns="91425" wrap="square" tIns="91425">
            <a:noAutofit/>
          </a:bodyPr>
          <a:lstStyle/>
          <a:p>
            <a:pPr indent="0" lvl="0" marL="0" rtl="0" algn="ctr">
              <a:lnSpc>
                <a:spcPct val="75000"/>
              </a:lnSpc>
              <a:spcBef>
                <a:spcPts val="0"/>
              </a:spcBef>
              <a:spcAft>
                <a:spcPts val="0"/>
              </a:spcAft>
              <a:buNone/>
            </a:pPr>
            <a:r>
              <a:rPr b="1" lang="en-GB">
                <a:latin typeface="Great Vibes"/>
                <a:ea typeface="Great Vibes"/>
                <a:cs typeface="Great Vibes"/>
                <a:sym typeface="Great Vibes"/>
              </a:rPr>
              <a:t>J</a:t>
            </a:r>
            <a:br>
              <a:rPr b="1" lang="en-GB">
                <a:latin typeface="Great Vibes"/>
                <a:ea typeface="Great Vibes"/>
                <a:cs typeface="Great Vibes"/>
                <a:sym typeface="Great Vibes"/>
              </a:rPr>
            </a:br>
            <a:r>
              <a:rPr b="1" lang="en-GB">
                <a:latin typeface="Great Vibes"/>
                <a:ea typeface="Great Vibes"/>
                <a:cs typeface="Great Vibes"/>
                <a:sym typeface="Great Vibes"/>
              </a:rPr>
              <a:t>♣</a:t>
            </a:r>
            <a:endParaRPr b="1">
              <a:latin typeface="Great Vibes"/>
              <a:ea typeface="Great Vibes"/>
              <a:cs typeface="Great Vibes"/>
              <a:sym typeface="Great Vibes"/>
            </a:endParaRPr>
          </a:p>
        </p:txBody>
      </p:sp>
    </p:spTree>
  </p:cSld>
  <p:clrMapOvr>
    <a:masterClrMapping/>
  </p:clrMapOvr>
</p:sld>
</file>

<file path=ppt/slides/slide3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gradFill>
          <a:gsLst>
            <a:gs pos="0">
              <a:schemeClr val="lt1"/>
            </a:gs>
            <a:gs pos="28000">
              <a:srgbClr val="999999"/>
            </a:gs>
            <a:gs pos="100000">
              <a:srgbClr val="434343"/>
            </a:gs>
          </a:gsLst>
          <a:lin ang="16200038" scaled="0"/>
        </a:gradFill>
      </p:bgPr>
    </p:bg>
    <p:spTree>
      <p:nvGrpSpPr>
        <p:cNvPr id="397" name="Shape 397"/>
        <p:cNvGrpSpPr/>
        <p:nvPr/>
      </p:nvGrpSpPr>
      <p:grpSpPr>
        <a:xfrm>
          <a:off x="0" y="0"/>
          <a:ext cx="0" cy="0"/>
          <a:chOff x="0" y="0"/>
          <a:chExt cx="0" cy="0"/>
        </a:xfrm>
      </p:grpSpPr>
      <p:pic>
        <p:nvPicPr>
          <p:cNvPr id="398" name="Google Shape;398;p51"/>
          <p:cNvPicPr preferRelativeResize="0"/>
          <p:nvPr/>
        </p:nvPicPr>
        <p:blipFill>
          <a:blip r:embed="rId3">
            <a:alphaModFix/>
          </a:blip>
          <a:stretch>
            <a:fillRect/>
          </a:stretch>
        </p:blipFill>
        <p:spPr>
          <a:xfrm>
            <a:off x="614175" y="1994525"/>
            <a:ext cx="895650" cy="448350"/>
          </a:xfrm>
          <a:prstGeom prst="rect">
            <a:avLst/>
          </a:prstGeom>
          <a:noFill/>
          <a:ln>
            <a:noFill/>
          </a:ln>
        </p:spPr>
      </p:pic>
      <p:pic>
        <p:nvPicPr>
          <p:cNvPr id="399" name="Google Shape;399;p51"/>
          <p:cNvPicPr preferRelativeResize="0"/>
          <p:nvPr/>
        </p:nvPicPr>
        <p:blipFill>
          <a:blip r:embed="rId3">
            <a:alphaModFix/>
          </a:blip>
          <a:stretch>
            <a:fillRect/>
          </a:stretch>
        </p:blipFill>
        <p:spPr>
          <a:xfrm>
            <a:off x="614175" y="1103525"/>
            <a:ext cx="895650" cy="448350"/>
          </a:xfrm>
          <a:prstGeom prst="rect">
            <a:avLst/>
          </a:prstGeom>
          <a:noFill/>
          <a:ln>
            <a:noFill/>
          </a:ln>
        </p:spPr>
      </p:pic>
      <p:sp>
        <p:nvSpPr>
          <p:cNvPr id="400" name="Google Shape;400;p51"/>
          <p:cNvSpPr txBox="1"/>
          <p:nvPr/>
        </p:nvSpPr>
        <p:spPr>
          <a:xfrm>
            <a:off x="0" y="0"/>
            <a:ext cx="2124000" cy="32760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GB">
                <a:latin typeface="Great Vibes"/>
                <a:ea typeface="Great Vibes"/>
                <a:cs typeface="Great Vibes"/>
                <a:sym typeface="Great Vibes"/>
              </a:rPr>
              <a:t>Client</a:t>
            </a:r>
            <a:endParaRPr>
              <a:latin typeface="Great Vibes"/>
              <a:ea typeface="Great Vibes"/>
              <a:cs typeface="Great Vibes"/>
              <a:sym typeface="Great Vibes"/>
            </a:endParaRPr>
          </a:p>
          <a:p>
            <a:pPr indent="0" lvl="0" marL="0" rtl="0" algn="ctr">
              <a:spcBef>
                <a:spcPts val="0"/>
              </a:spcBef>
              <a:spcAft>
                <a:spcPts val="0"/>
              </a:spcAft>
              <a:buNone/>
            </a:pPr>
            <a:r>
              <a:t/>
            </a:r>
            <a:endParaRPr sz="800">
              <a:latin typeface="Calibri"/>
              <a:ea typeface="Calibri"/>
              <a:cs typeface="Calibri"/>
              <a:sym typeface="Calibri"/>
            </a:endParaRPr>
          </a:p>
          <a:p>
            <a:pPr indent="0" lvl="0" marL="0" rtl="0" algn="ctr">
              <a:spcBef>
                <a:spcPts val="0"/>
              </a:spcBef>
              <a:spcAft>
                <a:spcPts val="0"/>
              </a:spcAft>
              <a:buNone/>
            </a:pPr>
            <a:r>
              <a:rPr lang="en-GB" sz="800">
                <a:latin typeface="Calibri"/>
                <a:ea typeface="Calibri"/>
                <a:cs typeface="Calibri"/>
                <a:sym typeface="Calibri"/>
              </a:rPr>
              <a:t>The woman is clearly trashy new money and wants to “go all night with your hottest stud, doesn’t matter his preferences”. You're sure she won't last that long, but if she wants to pay extra for a long session, you won't say no.</a:t>
            </a:r>
            <a:endParaRPr sz="800">
              <a:latin typeface="Calibri"/>
              <a:ea typeface="Calibri"/>
              <a:cs typeface="Calibri"/>
              <a:sym typeface="Calibri"/>
            </a:endParaRPr>
          </a:p>
          <a:p>
            <a:pPr indent="0" lvl="0" marL="0" rtl="0" algn="ctr">
              <a:spcBef>
                <a:spcPts val="0"/>
              </a:spcBef>
              <a:spcAft>
                <a:spcPts val="0"/>
              </a:spcAft>
              <a:buNone/>
            </a:pPr>
            <a:r>
              <a:t/>
            </a:r>
            <a:endParaRPr>
              <a:latin typeface="Great Vibes"/>
              <a:ea typeface="Great Vibes"/>
              <a:cs typeface="Great Vibes"/>
              <a:sym typeface="Great Vibes"/>
            </a:endParaRPr>
          </a:p>
          <a:p>
            <a:pPr indent="0" lvl="0" marL="0" rtl="0" algn="ctr">
              <a:spcBef>
                <a:spcPts val="0"/>
              </a:spcBef>
              <a:spcAft>
                <a:spcPts val="0"/>
              </a:spcAft>
              <a:buNone/>
            </a:pPr>
            <a:r>
              <a:t/>
            </a:r>
            <a:endParaRPr>
              <a:latin typeface="Great Vibes"/>
              <a:ea typeface="Great Vibes"/>
              <a:cs typeface="Great Vibes"/>
              <a:sym typeface="Great Vibes"/>
            </a:endParaRPr>
          </a:p>
          <a:p>
            <a:pPr indent="0" lvl="0" marL="0" rtl="0" algn="ctr">
              <a:spcBef>
                <a:spcPts val="0"/>
              </a:spcBef>
              <a:spcAft>
                <a:spcPts val="0"/>
              </a:spcAft>
              <a:buNone/>
            </a:pPr>
            <a:r>
              <a:rPr lang="en-GB">
                <a:latin typeface="Great Vibes"/>
                <a:ea typeface="Great Vibes"/>
                <a:cs typeface="Great Vibes"/>
                <a:sym typeface="Great Vibes"/>
              </a:rPr>
              <a:t>Companion</a:t>
            </a:r>
            <a:endParaRPr>
              <a:latin typeface="Great Vibes"/>
              <a:ea typeface="Great Vibes"/>
              <a:cs typeface="Great Vibes"/>
              <a:sym typeface="Great Vibes"/>
            </a:endParaRPr>
          </a:p>
          <a:p>
            <a:pPr indent="0" lvl="0" marL="0" rtl="0" algn="ctr">
              <a:spcBef>
                <a:spcPts val="0"/>
              </a:spcBef>
              <a:spcAft>
                <a:spcPts val="0"/>
              </a:spcAft>
              <a:buNone/>
            </a:pPr>
            <a:r>
              <a:t/>
            </a:r>
            <a:endParaRPr sz="800">
              <a:solidFill>
                <a:schemeClr val="dk1"/>
              </a:solidFill>
              <a:latin typeface="Calibri"/>
              <a:ea typeface="Calibri"/>
              <a:cs typeface="Calibri"/>
              <a:sym typeface="Calibri"/>
            </a:endParaRPr>
          </a:p>
          <a:p>
            <a:pPr indent="0" lvl="0" marL="0" rtl="0" algn="ctr">
              <a:spcBef>
                <a:spcPts val="0"/>
              </a:spcBef>
              <a:spcAft>
                <a:spcPts val="0"/>
              </a:spcAft>
              <a:buNone/>
            </a:pPr>
            <a:r>
              <a:rPr lang="en-GB" sz="800">
                <a:solidFill>
                  <a:schemeClr val="dk1"/>
                </a:solidFill>
                <a:latin typeface="Calibri"/>
                <a:ea typeface="Calibri"/>
                <a:cs typeface="Calibri"/>
                <a:sym typeface="Calibri"/>
              </a:rPr>
              <a:t>Any gay man</a:t>
            </a:r>
            <a:endParaRPr>
              <a:latin typeface="Great Vibes"/>
              <a:ea typeface="Great Vibes"/>
              <a:cs typeface="Great Vibes"/>
              <a:sym typeface="Great Vibes"/>
            </a:endParaRPr>
          </a:p>
          <a:p>
            <a:pPr indent="0" lvl="0" marL="0" rtl="0" algn="ctr">
              <a:spcBef>
                <a:spcPts val="0"/>
              </a:spcBef>
              <a:spcAft>
                <a:spcPts val="0"/>
              </a:spcAft>
              <a:buNone/>
            </a:pPr>
            <a:r>
              <a:t/>
            </a:r>
            <a:endParaRPr>
              <a:latin typeface="Great Vibes"/>
              <a:ea typeface="Great Vibes"/>
              <a:cs typeface="Great Vibes"/>
              <a:sym typeface="Great Vibes"/>
            </a:endParaRPr>
          </a:p>
          <a:p>
            <a:pPr indent="0" lvl="0" marL="0" rtl="0" algn="ctr">
              <a:spcBef>
                <a:spcPts val="0"/>
              </a:spcBef>
              <a:spcAft>
                <a:spcPts val="0"/>
              </a:spcAft>
              <a:buNone/>
            </a:pPr>
            <a:r>
              <a:t/>
            </a:r>
            <a:endParaRPr>
              <a:latin typeface="Great Vibes"/>
              <a:ea typeface="Great Vibes"/>
              <a:cs typeface="Great Vibes"/>
              <a:sym typeface="Great Vibes"/>
            </a:endParaRPr>
          </a:p>
          <a:p>
            <a:pPr indent="0" lvl="0" marL="0" rtl="0" algn="ctr">
              <a:spcBef>
                <a:spcPts val="0"/>
              </a:spcBef>
              <a:spcAft>
                <a:spcPts val="0"/>
              </a:spcAft>
              <a:buNone/>
            </a:pPr>
            <a:r>
              <a:rPr lang="en-GB">
                <a:latin typeface="Great Vibes"/>
                <a:ea typeface="Great Vibes"/>
                <a:cs typeface="Great Vibes"/>
                <a:sym typeface="Great Vibes"/>
              </a:rPr>
              <a:t>Date</a:t>
            </a:r>
            <a:endParaRPr>
              <a:latin typeface="Great Vibes"/>
              <a:ea typeface="Great Vibes"/>
              <a:cs typeface="Great Vibes"/>
              <a:sym typeface="Great Vibes"/>
            </a:endParaRPr>
          </a:p>
          <a:p>
            <a:pPr indent="0" lvl="0" marL="0" rtl="0" algn="ctr">
              <a:spcBef>
                <a:spcPts val="0"/>
              </a:spcBef>
              <a:spcAft>
                <a:spcPts val="0"/>
              </a:spcAft>
              <a:buNone/>
            </a:pPr>
            <a:r>
              <a:t/>
            </a:r>
            <a:endParaRPr sz="800">
              <a:solidFill>
                <a:schemeClr val="dk1"/>
              </a:solidFill>
              <a:latin typeface="Calibri"/>
              <a:ea typeface="Calibri"/>
              <a:cs typeface="Calibri"/>
              <a:sym typeface="Calibri"/>
            </a:endParaRPr>
          </a:p>
          <a:p>
            <a:pPr indent="0" lvl="0" marL="0" rtl="0" algn="ctr">
              <a:spcBef>
                <a:spcPts val="0"/>
              </a:spcBef>
              <a:spcAft>
                <a:spcPts val="0"/>
              </a:spcAft>
              <a:buNone/>
            </a:pPr>
            <a:r>
              <a:rPr lang="en-GB" sz="800">
                <a:solidFill>
                  <a:schemeClr val="dk1"/>
                </a:solidFill>
                <a:latin typeface="Calibri"/>
                <a:ea typeface="Calibri"/>
                <a:cs typeface="Calibri"/>
                <a:sym typeface="Calibri"/>
              </a:rPr>
              <a:t>She doesn't want to use any protection; if you agree and the Madam finds out, she'll kick you out, but the client will give you a big tip...</a:t>
            </a:r>
            <a:endParaRPr>
              <a:latin typeface="Great Vibes"/>
              <a:ea typeface="Great Vibes"/>
              <a:cs typeface="Great Vibes"/>
              <a:sym typeface="Great Vibes"/>
            </a:endParaRPr>
          </a:p>
        </p:txBody>
      </p:sp>
      <p:sp>
        <p:nvSpPr>
          <p:cNvPr id="401" name="Google Shape;401;p51"/>
          <p:cNvSpPr txBox="1"/>
          <p:nvPr/>
        </p:nvSpPr>
        <p:spPr>
          <a:xfrm>
            <a:off x="0" y="0"/>
            <a:ext cx="342300" cy="416700"/>
          </a:xfrm>
          <a:prstGeom prst="rect">
            <a:avLst/>
          </a:prstGeom>
          <a:noFill/>
          <a:ln>
            <a:noFill/>
          </a:ln>
        </p:spPr>
        <p:txBody>
          <a:bodyPr anchorCtr="0" anchor="t" bIns="91425" lIns="91425" spcFirstLastPara="1" rIns="91425" wrap="square" tIns="91425">
            <a:noAutofit/>
          </a:bodyPr>
          <a:lstStyle/>
          <a:p>
            <a:pPr indent="0" lvl="0" marL="0" rtl="0" algn="ctr">
              <a:lnSpc>
                <a:spcPct val="75000"/>
              </a:lnSpc>
              <a:spcBef>
                <a:spcPts val="0"/>
              </a:spcBef>
              <a:spcAft>
                <a:spcPts val="0"/>
              </a:spcAft>
              <a:buNone/>
            </a:pPr>
            <a:r>
              <a:rPr b="1" lang="en-GB">
                <a:latin typeface="Great Vibes"/>
                <a:ea typeface="Great Vibes"/>
                <a:cs typeface="Great Vibes"/>
                <a:sym typeface="Great Vibes"/>
              </a:rPr>
              <a:t>Q</a:t>
            </a:r>
            <a:br>
              <a:rPr b="1" lang="en-GB">
                <a:latin typeface="Great Vibes"/>
                <a:ea typeface="Great Vibes"/>
                <a:cs typeface="Great Vibes"/>
                <a:sym typeface="Great Vibes"/>
              </a:rPr>
            </a:br>
            <a:r>
              <a:rPr b="1" lang="en-GB">
                <a:latin typeface="Great Vibes"/>
                <a:ea typeface="Great Vibes"/>
                <a:cs typeface="Great Vibes"/>
                <a:sym typeface="Great Vibes"/>
              </a:rPr>
              <a:t>♣</a:t>
            </a:r>
            <a:endParaRPr b="1">
              <a:latin typeface="Great Vibes"/>
              <a:ea typeface="Great Vibes"/>
              <a:cs typeface="Great Vibes"/>
              <a:sym typeface="Great Vibes"/>
            </a:endParaRPr>
          </a:p>
        </p:txBody>
      </p:sp>
      <p:sp>
        <p:nvSpPr>
          <p:cNvPr id="402" name="Google Shape;402;p51"/>
          <p:cNvSpPr txBox="1"/>
          <p:nvPr/>
        </p:nvSpPr>
        <p:spPr>
          <a:xfrm>
            <a:off x="1781700" y="0"/>
            <a:ext cx="342300" cy="416700"/>
          </a:xfrm>
          <a:prstGeom prst="rect">
            <a:avLst/>
          </a:prstGeom>
          <a:noFill/>
          <a:ln>
            <a:noFill/>
          </a:ln>
        </p:spPr>
        <p:txBody>
          <a:bodyPr anchorCtr="0" anchor="t" bIns="91425" lIns="91425" spcFirstLastPara="1" rIns="91425" wrap="square" tIns="91425">
            <a:noAutofit/>
          </a:bodyPr>
          <a:lstStyle/>
          <a:p>
            <a:pPr indent="0" lvl="0" marL="0" rtl="0" algn="ctr">
              <a:lnSpc>
                <a:spcPct val="75000"/>
              </a:lnSpc>
              <a:spcBef>
                <a:spcPts val="0"/>
              </a:spcBef>
              <a:spcAft>
                <a:spcPts val="0"/>
              </a:spcAft>
              <a:buNone/>
            </a:pPr>
            <a:r>
              <a:rPr b="1" lang="en-GB">
                <a:latin typeface="Great Vibes"/>
                <a:ea typeface="Great Vibes"/>
                <a:cs typeface="Great Vibes"/>
                <a:sym typeface="Great Vibes"/>
              </a:rPr>
              <a:t>Q</a:t>
            </a:r>
            <a:br>
              <a:rPr b="1" lang="en-GB">
                <a:latin typeface="Great Vibes"/>
                <a:ea typeface="Great Vibes"/>
                <a:cs typeface="Great Vibes"/>
                <a:sym typeface="Great Vibes"/>
              </a:rPr>
            </a:br>
            <a:r>
              <a:rPr b="1" lang="en-GB">
                <a:latin typeface="Great Vibes"/>
                <a:ea typeface="Great Vibes"/>
                <a:cs typeface="Great Vibes"/>
                <a:sym typeface="Great Vibes"/>
              </a:rPr>
              <a:t>♣</a:t>
            </a:r>
            <a:endParaRPr b="1">
              <a:latin typeface="Great Vibes"/>
              <a:ea typeface="Great Vibes"/>
              <a:cs typeface="Great Vibes"/>
              <a:sym typeface="Great Vibes"/>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gradFill>
          <a:gsLst>
            <a:gs pos="0">
              <a:schemeClr val="lt1"/>
            </a:gs>
            <a:gs pos="28000">
              <a:srgbClr val="999999"/>
            </a:gs>
            <a:gs pos="100000">
              <a:srgbClr val="434343"/>
            </a:gs>
          </a:gsLst>
          <a:lin ang="16200038" scaled="0"/>
        </a:gradFill>
      </p:bgPr>
    </p:bg>
    <p:spTree>
      <p:nvGrpSpPr>
        <p:cNvPr id="78" name="Shape 78"/>
        <p:cNvGrpSpPr/>
        <p:nvPr/>
      </p:nvGrpSpPr>
      <p:grpSpPr>
        <a:xfrm>
          <a:off x="0" y="0"/>
          <a:ext cx="0" cy="0"/>
          <a:chOff x="0" y="0"/>
          <a:chExt cx="0" cy="0"/>
        </a:xfrm>
      </p:grpSpPr>
      <p:pic>
        <p:nvPicPr>
          <p:cNvPr id="79" name="Google Shape;79;p16"/>
          <p:cNvPicPr preferRelativeResize="0"/>
          <p:nvPr/>
        </p:nvPicPr>
        <p:blipFill>
          <a:blip r:embed="rId3">
            <a:alphaModFix/>
          </a:blip>
          <a:stretch>
            <a:fillRect/>
          </a:stretch>
        </p:blipFill>
        <p:spPr>
          <a:xfrm>
            <a:off x="614175" y="1931750"/>
            <a:ext cx="895650" cy="448350"/>
          </a:xfrm>
          <a:prstGeom prst="rect">
            <a:avLst/>
          </a:prstGeom>
          <a:noFill/>
          <a:ln>
            <a:noFill/>
          </a:ln>
        </p:spPr>
      </p:pic>
      <p:pic>
        <p:nvPicPr>
          <p:cNvPr id="80" name="Google Shape;80;p16"/>
          <p:cNvPicPr preferRelativeResize="0"/>
          <p:nvPr/>
        </p:nvPicPr>
        <p:blipFill>
          <a:blip r:embed="rId3">
            <a:alphaModFix/>
          </a:blip>
          <a:stretch>
            <a:fillRect/>
          </a:stretch>
        </p:blipFill>
        <p:spPr>
          <a:xfrm>
            <a:off x="614175" y="1040775"/>
            <a:ext cx="895650" cy="448350"/>
          </a:xfrm>
          <a:prstGeom prst="rect">
            <a:avLst/>
          </a:prstGeom>
          <a:noFill/>
          <a:ln>
            <a:noFill/>
          </a:ln>
        </p:spPr>
      </p:pic>
      <p:sp>
        <p:nvSpPr>
          <p:cNvPr id="81" name="Google Shape;81;p16"/>
          <p:cNvSpPr txBox="1"/>
          <p:nvPr/>
        </p:nvSpPr>
        <p:spPr>
          <a:xfrm>
            <a:off x="0" y="0"/>
            <a:ext cx="342300" cy="416700"/>
          </a:xfrm>
          <a:prstGeom prst="rect">
            <a:avLst/>
          </a:prstGeom>
          <a:noFill/>
          <a:ln>
            <a:noFill/>
          </a:ln>
        </p:spPr>
        <p:txBody>
          <a:bodyPr anchorCtr="0" anchor="t" bIns="91425" lIns="91425" spcFirstLastPara="1" rIns="91425" wrap="square" tIns="91425">
            <a:noAutofit/>
          </a:bodyPr>
          <a:lstStyle/>
          <a:p>
            <a:pPr indent="0" lvl="0" marL="0" rtl="0" algn="ctr">
              <a:lnSpc>
                <a:spcPct val="75000"/>
              </a:lnSpc>
              <a:spcBef>
                <a:spcPts val="0"/>
              </a:spcBef>
              <a:spcAft>
                <a:spcPts val="0"/>
              </a:spcAft>
              <a:buNone/>
            </a:pPr>
            <a:r>
              <a:rPr b="1" lang="en-GB">
                <a:latin typeface="Great Vibes"/>
                <a:ea typeface="Great Vibes"/>
                <a:cs typeface="Great Vibes"/>
                <a:sym typeface="Great Vibes"/>
              </a:rPr>
              <a:t>3</a:t>
            </a:r>
            <a:br>
              <a:rPr b="1" lang="en-GB">
                <a:latin typeface="Great Vibes"/>
                <a:ea typeface="Great Vibes"/>
                <a:cs typeface="Great Vibes"/>
                <a:sym typeface="Great Vibes"/>
              </a:rPr>
            </a:br>
            <a:r>
              <a:rPr b="1" lang="en-GB">
                <a:latin typeface="Great Vibes"/>
                <a:ea typeface="Great Vibes"/>
                <a:cs typeface="Great Vibes"/>
                <a:sym typeface="Great Vibes"/>
              </a:rPr>
              <a:t>♠</a:t>
            </a:r>
            <a:endParaRPr b="1">
              <a:latin typeface="Great Vibes"/>
              <a:ea typeface="Great Vibes"/>
              <a:cs typeface="Great Vibes"/>
              <a:sym typeface="Great Vibes"/>
            </a:endParaRPr>
          </a:p>
        </p:txBody>
      </p:sp>
      <p:sp>
        <p:nvSpPr>
          <p:cNvPr id="82" name="Google Shape;82;p16"/>
          <p:cNvSpPr txBox="1"/>
          <p:nvPr/>
        </p:nvSpPr>
        <p:spPr>
          <a:xfrm>
            <a:off x="1781700" y="0"/>
            <a:ext cx="342300" cy="416700"/>
          </a:xfrm>
          <a:prstGeom prst="rect">
            <a:avLst/>
          </a:prstGeom>
          <a:noFill/>
          <a:ln>
            <a:noFill/>
          </a:ln>
        </p:spPr>
        <p:txBody>
          <a:bodyPr anchorCtr="0" anchor="t" bIns="91425" lIns="91425" spcFirstLastPara="1" rIns="91425" wrap="square" tIns="91425">
            <a:noAutofit/>
          </a:bodyPr>
          <a:lstStyle/>
          <a:p>
            <a:pPr indent="0" lvl="0" marL="0" rtl="0" algn="ctr">
              <a:lnSpc>
                <a:spcPct val="75000"/>
              </a:lnSpc>
              <a:spcBef>
                <a:spcPts val="0"/>
              </a:spcBef>
              <a:spcAft>
                <a:spcPts val="0"/>
              </a:spcAft>
              <a:buNone/>
            </a:pPr>
            <a:r>
              <a:rPr b="1" lang="en-GB">
                <a:latin typeface="Great Vibes"/>
                <a:ea typeface="Great Vibes"/>
                <a:cs typeface="Great Vibes"/>
                <a:sym typeface="Great Vibes"/>
              </a:rPr>
              <a:t>3</a:t>
            </a:r>
            <a:br>
              <a:rPr b="1" lang="en-GB">
                <a:latin typeface="Great Vibes"/>
                <a:ea typeface="Great Vibes"/>
                <a:cs typeface="Great Vibes"/>
                <a:sym typeface="Great Vibes"/>
              </a:rPr>
            </a:br>
            <a:r>
              <a:rPr b="1" lang="en-GB">
                <a:latin typeface="Great Vibes"/>
                <a:ea typeface="Great Vibes"/>
                <a:cs typeface="Great Vibes"/>
                <a:sym typeface="Great Vibes"/>
              </a:rPr>
              <a:t>♠</a:t>
            </a:r>
            <a:endParaRPr b="1">
              <a:latin typeface="Great Vibes"/>
              <a:ea typeface="Great Vibes"/>
              <a:cs typeface="Great Vibes"/>
              <a:sym typeface="Great Vibes"/>
            </a:endParaRPr>
          </a:p>
        </p:txBody>
      </p:sp>
      <p:sp>
        <p:nvSpPr>
          <p:cNvPr id="83" name="Google Shape;83;p16"/>
          <p:cNvSpPr txBox="1"/>
          <p:nvPr/>
        </p:nvSpPr>
        <p:spPr>
          <a:xfrm>
            <a:off x="0" y="0"/>
            <a:ext cx="2124000" cy="32760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GB">
                <a:latin typeface="Great Vibes"/>
                <a:ea typeface="Great Vibes"/>
                <a:cs typeface="Great Vibes"/>
                <a:sym typeface="Great Vibes"/>
              </a:rPr>
              <a:t>Client</a:t>
            </a:r>
            <a:endParaRPr>
              <a:latin typeface="Great Vibes"/>
              <a:ea typeface="Great Vibes"/>
              <a:cs typeface="Great Vibes"/>
              <a:sym typeface="Great Vibes"/>
            </a:endParaRPr>
          </a:p>
          <a:p>
            <a:pPr indent="0" lvl="0" marL="0" rtl="0" algn="ctr">
              <a:spcBef>
                <a:spcPts val="0"/>
              </a:spcBef>
              <a:spcAft>
                <a:spcPts val="0"/>
              </a:spcAft>
              <a:buNone/>
            </a:pPr>
            <a:r>
              <a:t/>
            </a:r>
            <a:endParaRPr sz="800">
              <a:latin typeface="Calibri"/>
              <a:ea typeface="Calibri"/>
              <a:cs typeface="Calibri"/>
              <a:sym typeface="Calibri"/>
            </a:endParaRPr>
          </a:p>
          <a:p>
            <a:pPr indent="0" lvl="0" marL="0" rtl="0" algn="ctr">
              <a:spcBef>
                <a:spcPts val="0"/>
              </a:spcBef>
              <a:spcAft>
                <a:spcPts val="0"/>
              </a:spcAft>
              <a:buNone/>
            </a:pPr>
            <a:r>
              <a:rPr lang="en-GB" sz="800">
                <a:latin typeface="Calibri"/>
                <a:ea typeface="Calibri"/>
                <a:cs typeface="Calibri"/>
                <a:sym typeface="Calibri"/>
              </a:rPr>
              <a:t>A quiet man has confessed to a fetish for genderbending...</a:t>
            </a:r>
            <a:endParaRPr sz="800">
              <a:latin typeface="Calibri"/>
              <a:ea typeface="Calibri"/>
              <a:cs typeface="Calibri"/>
              <a:sym typeface="Calibri"/>
            </a:endParaRPr>
          </a:p>
          <a:p>
            <a:pPr indent="0" lvl="0" marL="0" rtl="0" algn="ctr">
              <a:spcBef>
                <a:spcPts val="0"/>
              </a:spcBef>
              <a:spcAft>
                <a:spcPts val="0"/>
              </a:spcAft>
              <a:buNone/>
            </a:pPr>
            <a:r>
              <a:t/>
            </a:r>
            <a:endParaRPr>
              <a:latin typeface="Great Vibes"/>
              <a:ea typeface="Great Vibes"/>
              <a:cs typeface="Great Vibes"/>
              <a:sym typeface="Great Vibes"/>
            </a:endParaRPr>
          </a:p>
          <a:p>
            <a:pPr indent="0" lvl="0" marL="0" rtl="0" algn="ctr">
              <a:spcBef>
                <a:spcPts val="0"/>
              </a:spcBef>
              <a:spcAft>
                <a:spcPts val="0"/>
              </a:spcAft>
              <a:buNone/>
            </a:pPr>
            <a:r>
              <a:t/>
            </a:r>
            <a:endParaRPr>
              <a:latin typeface="Great Vibes"/>
              <a:ea typeface="Great Vibes"/>
              <a:cs typeface="Great Vibes"/>
              <a:sym typeface="Great Vibes"/>
            </a:endParaRPr>
          </a:p>
          <a:p>
            <a:pPr indent="0" lvl="0" marL="0" rtl="0" algn="ctr">
              <a:spcBef>
                <a:spcPts val="0"/>
              </a:spcBef>
              <a:spcAft>
                <a:spcPts val="0"/>
              </a:spcAft>
              <a:buNone/>
            </a:pPr>
            <a:r>
              <a:rPr lang="en-GB">
                <a:latin typeface="Great Vibes"/>
                <a:ea typeface="Great Vibes"/>
                <a:cs typeface="Great Vibes"/>
                <a:sym typeface="Great Vibes"/>
              </a:rPr>
              <a:t>Companion</a:t>
            </a:r>
            <a:endParaRPr>
              <a:latin typeface="Great Vibes"/>
              <a:ea typeface="Great Vibes"/>
              <a:cs typeface="Great Vibes"/>
              <a:sym typeface="Great Vibes"/>
            </a:endParaRPr>
          </a:p>
          <a:p>
            <a:pPr indent="0" lvl="0" marL="0" rtl="0" algn="ctr">
              <a:spcBef>
                <a:spcPts val="0"/>
              </a:spcBef>
              <a:spcAft>
                <a:spcPts val="0"/>
              </a:spcAft>
              <a:buNone/>
            </a:pPr>
            <a:r>
              <a:t/>
            </a:r>
            <a:endParaRPr sz="800">
              <a:solidFill>
                <a:schemeClr val="dk1"/>
              </a:solidFill>
              <a:latin typeface="Calibri"/>
              <a:ea typeface="Calibri"/>
              <a:cs typeface="Calibri"/>
              <a:sym typeface="Calibri"/>
            </a:endParaRPr>
          </a:p>
          <a:p>
            <a:pPr indent="0" lvl="0" marL="0" rtl="0" algn="ctr">
              <a:spcBef>
                <a:spcPts val="0"/>
              </a:spcBef>
              <a:spcAft>
                <a:spcPts val="0"/>
              </a:spcAft>
              <a:buNone/>
            </a:pPr>
            <a:r>
              <a:rPr lang="en-GB" sz="800">
                <a:solidFill>
                  <a:schemeClr val="dk1"/>
                </a:solidFill>
                <a:latin typeface="Calibri"/>
                <a:ea typeface="Calibri"/>
                <a:cs typeface="Calibri"/>
                <a:sym typeface="Calibri"/>
              </a:rPr>
              <a:t>Any trans or non-binary companion</a:t>
            </a:r>
            <a:endParaRPr>
              <a:latin typeface="Great Vibes"/>
              <a:ea typeface="Great Vibes"/>
              <a:cs typeface="Great Vibes"/>
              <a:sym typeface="Great Vibes"/>
            </a:endParaRPr>
          </a:p>
          <a:p>
            <a:pPr indent="0" lvl="0" marL="0" rtl="0" algn="ctr">
              <a:spcBef>
                <a:spcPts val="0"/>
              </a:spcBef>
              <a:spcAft>
                <a:spcPts val="0"/>
              </a:spcAft>
              <a:buNone/>
            </a:pPr>
            <a:r>
              <a:t/>
            </a:r>
            <a:endParaRPr>
              <a:latin typeface="Great Vibes"/>
              <a:ea typeface="Great Vibes"/>
              <a:cs typeface="Great Vibes"/>
              <a:sym typeface="Great Vibes"/>
            </a:endParaRPr>
          </a:p>
          <a:p>
            <a:pPr indent="0" lvl="0" marL="0" rtl="0" algn="ctr">
              <a:spcBef>
                <a:spcPts val="0"/>
              </a:spcBef>
              <a:spcAft>
                <a:spcPts val="0"/>
              </a:spcAft>
              <a:buNone/>
            </a:pPr>
            <a:r>
              <a:t/>
            </a:r>
            <a:endParaRPr>
              <a:latin typeface="Great Vibes"/>
              <a:ea typeface="Great Vibes"/>
              <a:cs typeface="Great Vibes"/>
              <a:sym typeface="Great Vibes"/>
            </a:endParaRPr>
          </a:p>
          <a:p>
            <a:pPr indent="0" lvl="0" marL="0" rtl="0" algn="ctr">
              <a:spcBef>
                <a:spcPts val="0"/>
              </a:spcBef>
              <a:spcAft>
                <a:spcPts val="0"/>
              </a:spcAft>
              <a:buNone/>
            </a:pPr>
            <a:r>
              <a:rPr lang="en-GB">
                <a:latin typeface="Great Vibes"/>
                <a:ea typeface="Great Vibes"/>
                <a:cs typeface="Great Vibes"/>
                <a:sym typeface="Great Vibes"/>
              </a:rPr>
              <a:t>Date</a:t>
            </a:r>
            <a:endParaRPr>
              <a:latin typeface="Great Vibes"/>
              <a:ea typeface="Great Vibes"/>
              <a:cs typeface="Great Vibes"/>
              <a:sym typeface="Great Vibes"/>
            </a:endParaRPr>
          </a:p>
          <a:p>
            <a:pPr indent="0" lvl="0" marL="0" rtl="0" algn="ctr">
              <a:spcBef>
                <a:spcPts val="0"/>
              </a:spcBef>
              <a:spcAft>
                <a:spcPts val="0"/>
              </a:spcAft>
              <a:buNone/>
            </a:pPr>
            <a:r>
              <a:t/>
            </a:r>
            <a:endParaRPr sz="800">
              <a:solidFill>
                <a:schemeClr val="dk1"/>
              </a:solidFill>
              <a:latin typeface="Calibri"/>
              <a:ea typeface="Calibri"/>
              <a:cs typeface="Calibri"/>
              <a:sym typeface="Calibri"/>
            </a:endParaRPr>
          </a:p>
          <a:p>
            <a:pPr indent="0" lvl="0" marL="0" rtl="0" algn="ctr">
              <a:spcBef>
                <a:spcPts val="0"/>
              </a:spcBef>
              <a:spcAft>
                <a:spcPts val="0"/>
              </a:spcAft>
              <a:buNone/>
            </a:pPr>
            <a:r>
              <a:rPr lang="en-GB" sz="800">
                <a:solidFill>
                  <a:schemeClr val="dk1"/>
                </a:solidFill>
                <a:latin typeface="Calibri"/>
                <a:ea typeface="Calibri"/>
                <a:cs typeface="Calibri"/>
                <a:sym typeface="Calibri"/>
              </a:rPr>
              <a:t>Nothing unexpected</a:t>
            </a:r>
            <a:endParaRPr>
              <a:latin typeface="Great Vibes"/>
              <a:ea typeface="Great Vibes"/>
              <a:cs typeface="Great Vibes"/>
              <a:sym typeface="Great Vibes"/>
            </a:endParaRPr>
          </a:p>
        </p:txBody>
      </p:sp>
    </p:spTree>
  </p:cSld>
  <p:clrMapOvr>
    <a:masterClrMapping/>
  </p:clrMapOvr>
</p:sld>
</file>

<file path=ppt/slides/slide4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gradFill>
          <a:gsLst>
            <a:gs pos="0">
              <a:schemeClr val="lt1"/>
            </a:gs>
            <a:gs pos="28000">
              <a:srgbClr val="999999"/>
            </a:gs>
            <a:gs pos="100000">
              <a:srgbClr val="434343"/>
            </a:gs>
          </a:gsLst>
          <a:lin ang="16200038" scaled="0"/>
        </a:gradFill>
      </p:bgPr>
    </p:bg>
    <p:spTree>
      <p:nvGrpSpPr>
        <p:cNvPr id="406" name="Shape 406"/>
        <p:cNvGrpSpPr/>
        <p:nvPr/>
      </p:nvGrpSpPr>
      <p:grpSpPr>
        <a:xfrm>
          <a:off x="0" y="0"/>
          <a:ext cx="0" cy="0"/>
          <a:chOff x="0" y="0"/>
          <a:chExt cx="0" cy="0"/>
        </a:xfrm>
      </p:grpSpPr>
      <p:pic>
        <p:nvPicPr>
          <p:cNvPr id="407" name="Google Shape;407;p52"/>
          <p:cNvPicPr preferRelativeResize="0"/>
          <p:nvPr/>
        </p:nvPicPr>
        <p:blipFill>
          <a:blip r:embed="rId3">
            <a:alphaModFix/>
          </a:blip>
          <a:stretch>
            <a:fillRect/>
          </a:stretch>
        </p:blipFill>
        <p:spPr>
          <a:xfrm>
            <a:off x="614175" y="1994525"/>
            <a:ext cx="895650" cy="448350"/>
          </a:xfrm>
          <a:prstGeom prst="rect">
            <a:avLst/>
          </a:prstGeom>
          <a:noFill/>
          <a:ln>
            <a:noFill/>
          </a:ln>
        </p:spPr>
      </p:pic>
      <p:pic>
        <p:nvPicPr>
          <p:cNvPr id="408" name="Google Shape;408;p52"/>
          <p:cNvPicPr preferRelativeResize="0"/>
          <p:nvPr/>
        </p:nvPicPr>
        <p:blipFill>
          <a:blip r:embed="rId3">
            <a:alphaModFix/>
          </a:blip>
          <a:stretch>
            <a:fillRect/>
          </a:stretch>
        </p:blipFill>
        <p:spPr>
          <a:xfrm>
            <a:off x="614175" y="1103525"/>
            <a:ext cx="895650" cy="448350"/>
          </a:xfrm>
          <a:prstGeom prst="rect">
            <a:avLst/>
          </a:prstGeom>
          <a:noFill/>
          <a:ln>
            <a:noFill/>
          </a:ln>
        </p:spPr>
      </p:pic>
      <p:sp>
        <p:nvSpPr>
          <p:cNvPr id="409" name="Google Shape;409;p52"/>
          <p:cNvSpPr txBox="1"/>
          <p:nvPr/>
        </p:nvSpPr>
        <p:spPr>
          <a:xfrm>
            <a:off x="0" y="0"/>
            <a:ext cx="2124000" cy="32760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GB">
                <a:latin typeface="Great Vibes"/>
                <a:ea typeface="Great Vibes"/>
                <a:cs typeface="Great Vibes"/>
                <a:sym typeface="Great Vibes"/>
              </a:rPr>
              <a:t>Client</a:t>
            </a:r>
            <a:endParaRPr>
              <a:latin typeface="Great Vibes"/>
              <a:ea typeface="Great Vibes"/>
              <a:cs typeface="Great Vibes"/>
              <a:sym typeface="Great Vibes"/>
            </a:endParaRPr>
          </a:p>
          <a:p>
            <a:pPr indent="0" lvl="0" marL="0" rtl="0" algn="ctr">
              <a:spcBef>
                <a:spcPts val="0"/>
              </a:spcBef>
              <a:spcAft>
                <a:spcPts val="0"/>
              </a:spcAft>
              <a:buNone/>
            </a:pPr>
            <a:r>
              <a:t/>
            </a:r>
            <a:endParaRPr sz="800">
              <a:latin typeface="Calibri"/>
              <a:ea typeface="Calibri"/>
              <a:cs typeface="Calibri"/>
              <a:sym typeface="Calibri"/>
            </a:endParaRPr>
          </a:p>
          <a:p>
            <a:pPr indent="0" lvl="0" marL="0" rtl="0" algn="ctr">
              <a:spcBef>
                <a:spcPts val="0"/>
              </a:spcBef>
              <a:spcAft>
                <a:spcPts val="0"/>
              </a:spcAft>
              <a:buNone/>
            </a:pPr>
            <a:r>
              <a:rPr lang="en-GB" sz="800">
                <a:latin typeface="Calibri"/>
                <a:ea typeface="Calibri"/>
                <a:cs typeface="Calibri"/>
                <a:sym typeface="Calibri"/>
              </a:rPr>
              <a:t>The man is clearly trashy new money and wants to "go all night with your sexiest babe, doesn't matter her preferences". You're sure he won't last that long, but if he wants to pay extra for a long session, you won't say no.</a:t>
            </a:r>
            <a:endParaRPr sz="800">
              <a:latin typeface="Calibri"/>
              <a:ea typeface="Calibri"/>
              <a:cs typeface="Calibri"/>
              <a:sym typeface="Calibri"/>
            </a:endParaRPr>
          </a:p>
          <a:p>
            <a:pPr indent="0" lvl="0" marL="0" rtl="0" algn="ctr">
              <a:spcBef>
                <a:spcPts val="0"/>
              </a:spcBef>
              <a:spcAft>
                <a:spcPts val="0"/>
              </a:spcAft>
              <a:buNone/>
            </a:pPr>
            <a:r>
              <a:t/>
            </a:r>
            <a:endParaRPr>
              <a:latin typeface="Great Vibes"/>
              <a:ea typeface="Great Vibes"/>
              <a:cs typeface="Great Vibes"/>
              <a:sym typeface="Great Vibes"/>
            </a:endParaRPr>
          </a:p>
          <a:p>
            <a:pPr indent="0" lvl="0" marL="0" rtl="0" algn="ctr">
              <a:spcBef>
                <a:spcPts val="0"/>
              </a:spcBef>
              <a:spcAft>
                <a:spcPts val="0"/>
              </a:spcAft>
              <a:buNone/>
            </a:pPr>
            <a:r>
              <a:t/>
            </a:r>
            <a:endParaRPr>
              <a:latin typeface="Great Vibes"/>
              <a:ea typeface="Great Vibes"/>
              <a:cs typeface="Great Vibes"/>
              <a:sym typeface="Great Vibes"/>
            </a:endParaRPr>
          </a:p>
          <a:p>
            <a:pPr indent="0" lvl="0" marL="0" rtl="0" algn="ctr">
              <a:spcBef>
                <a:spcPts val="0"/>
              </a:spcBef>
              <a:spcAft>
                <a:spcPts val="0"/>
              </a:spcAft>
              <a:buNone/>
            </a:pPr>
            <a:r>
              <a:rPr lang="en-GB">
                <a:latin typeface="Great Vibes"/>
                <a:ea typeface="Great Vibes"/>
                <a:cs typeface="Great Vibes"/>
                <a:sym typeface="Great Vibes"/>
              </a:rPr>
              <a:t>Companion</a:t>
            </a:r>
            <a:endParaRPr>
              <a:latin typeface="Great Vibes"/>
              <a:ea typeface="Great Vibes"/>
              <a:cs typeface="Great Vibes"/>
              <a:sym typeface="Great Vibes"/>
            </a:endParaRPr>
          </a:p>
          <a:p>
            <a:pPr indent="0" lvl="0" marL="0" rtl="0" algn="ctr">
              <a:spcBef>
                <a:spcPts val="0"/>
              </a:spcBef>
              <a:spcAft>
                <a:spcPts val="0"/>
              </a:spcAft>
              <a:buNone/>
            </a:pPr>
            <a:r>
              <a:t/>
            </a:r>
            <a:endParaRPr sz="800">
              <a:solidFill>
                <a:schemeClr val="dk1"/>
              </a:solidFill>
              <a:latin typeface="Calibri"/>
              <a:ea typeface="Calibri"/>
              <a:cs typeface="Calibri"/>
              <a:sym typeface="Calibri"/>
            </a:endParaRPr>
          </a:p>
          <a:p>
            <a:pPr indent="0" lvl="0" marL="0" rtl="0" algn="ctr">
              <a:spcBef>
                <a:spcPts val="0"/>
              </a:spcBef>
              <a:spcAft>
                <a:spcPts val="0"/>
              </a:spcAft>
              <a:buNone/>
            </a:pPr>
            <a:r>
              <a:rPr lang="en-GB" sz="800">
                <a:solidFill>
                  <a:schemeClr val="dk1"/>
                </a:solidFill>
                <a:latin typeface="Calibri"/>
                <a:ea typeface="Calibri"/>
                <a:cs typeface="Calibri"/>
                <a:sym typeface="Calibri"/>
              </a:rPr>
              <a:t>Any gay woman</a:t>
            </a:r>
            <a:endParaRPr>
              <a:latin typeface="Great Vibes"/>
              <a:ea typeface="Great Vibes"/>
              <a:cs typeface="Great Vibes"/>
              <a:sym typeface="Great Vibes"/>
            </a:endParaRPr>
          </a:p>
          <a:p>
            <a:pPr indent="0" lvl="0" marL="0" rtl="0" algn="ctr">
              <a:spcBef>
                <a:spcPts val="0"/>
              </a:spcBef>
              <a:spcAft>
                <a:spcPts val="0"/>
              </a:spcAft>
              <a:buNone/>
            </a:pPr>
            <a:r>
              <a:t/>
            </a:r>
            <a:endParaRPr>
              <a:latin typeface="Great Vibes"/>
              <a:ea typeface="Great Vibes"/>
              <a:cs typeface="Great Vibes"/>
              <a:sym typeface="Great Vibes"/>
            </a:endParaRPr>
          </a:p>
          <a:p>
            <a:pPr indent="0" lvl="0" marL="0" rtl="0" algn="ctr">
              <a:spcBef>
                <a:spcPts val="0"/>
              </a:spcBef>
              <a:spcAft>
                <a:spcPts val="0"/>
              </a:spcAft>
              <a:buNone/>
            </a:pPr>
            <a:r>
              <a:t/>
            </a:r>
            <a:endParaRPr>
              <a:latin typeface="Great Vibes"/>
              <a:ea typeface="Great Vibes"/>
              <a:cs typeface="Great Vibes"/>
              <a:sym typeface="Great Vibes"/>
            </a:endParaRPr>
          </a:p>
          <a:p>
            <a:pPr indent="0" lvl="0" marL="0" rtl="0" algn="ctr">
              <a:spcBef>
                <a:spcPts val="0"/>
              </a:spcBef>
              <a:spcAft>
                <a:spcPts val="0"/>
              </a:spcAft>
              <a:buNone/>
            </a:pPr>
            <a:r>
              <a:rPr lang="en-GB">
                <a:latin typeface="Great Vibes"/>
                <a:ea typeface="Great Vibes"/>
                <a:cs typeface="Great Vibes"/>
                <a:sym typeface="Great Vibes"/>
              </a:rPr>
              <a:t>Date</a:t>
            </a:r>
            <a:endParaRPr>
              <a:latin typeface="Great Vibes"/>
              <a:ea typeface="Great Vibes"/>
              <a:cs typeface="Great Vibes"/>
              <a:sym typeface="Great Vibes"/>
            </a:endParaRPr>
          </a:p>
          <a:p>
            <a:pPr indent="0" lvl="0" marL="0" rtl="0" algn="ctr">
              <a:spcBef>
                <a:spcPts val="0"/>
              </a:spcBef>
              <a:spcAft>
                <a:spcPts val="0"/>
              </a:spcAft>
              <a:buNone/>
            </a:pPr>
            <a:r>
              <a:t/>
            </a:r>
            <a:endParaRPr sz="800">
              <a:solidFill>
                <a:schemeClr val="dk1"/>
              </a:solidFill>
              <a:latin typeface="Calibri"/>
              <a:ea typeface="Calibri"/>
              <a:cs typeface="Calibri"/>
              <a:sym typeface="Calibri"/>
            </a:endParaRPr>
          </a:p>
          <a:p>
            <a:pPr indent="0" lvl="0" marL="0" rtl="0" algn="ctr">
              <a:spcBef>
                <a:spcPts val="0"/>
              </a:spcBef>
              <a:spcAft>
                <a:spcPts val="0"/>
              </a:spcAft>
              <a:buNone/>
            </a:pPr>
            <a:r>
              <a:rPr lang="en-GB" sz="800">
                <a:solidFill>
                  <a:schemeClr val="dk1"/>
                </a:solidFill>
                <a:latin typeface="Calibri"/>
                <a:ea typeface="Calibri"/>
                <a:cs typeface="Calibri"/>
                <a:sym typeface="Calibri"/>
              </a:rPr>
              <a:t>He doesn't want to use any protection; if you agree and the Madam finds out, she'll kick you out, but the client will give you a big tip...</a:t>
            </a:r>
            <a:endParaRPr>
              <a:latin typeface="Great Vibes"/>
              <a:ea typeface="Great Vibes"/>
              <a:cs typeface="Great Vibes"/>
              <a:sym typeface="Great Vibes"/>
            </a:endParaRPr>
          </a:p>
        </p:txBody>
      </p:sp>
      <p:sp>
        <p:nvSpPr>
          <p:cNvPr id="410" name="Google Shape;410;p52"/>
          <p:cNvSpPr txBox="1"/>
          <p:nvPr/>
        </p:nvSpPr>
        <p:spPr>
          <a:xfrm>
            <a:off x="0" y="0"/>
            <a:ext cx="342300" cy="416700"/>
          </a:xfrm>
          <a:prstGeom prst="rect">
            <a:avLst/>
          </a:prstGeom>
          <a:noFill/>
          <a:ln>
            <a:noFill/>
          </a:ln>
        </p:spPr>
        <p:txBody>
          <a:bodyPr anchorCtr="0" anchor="t" bIns="91425" lIns="91425" spcFirstLastPara="1" rIns="91425" wrap="square" tIns="91425">
            <a:noAutofit/>
          </a:bodyPr>
          <a:lstStyle/>
          <a:p>
            <a:pPr indent="0" lvl="0" marL="0" rtl="0" algn="ctr">
              <a:lnSpc>
                <a:spcPct val="75000"/>
              </a:lnSpc>
              <a:spcBef>
                <a:spcPts val="0"/>
              </a:spcBef>
              <a:spcAft>
                <a:spcPts val="0"/>
              </a:spcAft>
              <a:buNone/>
            </a:pPr>
            <a:br>
              <a:rPr b="1" lang="en-GB">
                <a:latin typeface="Great Vibes"/>
                <a:ea typeface="Great Vibes"/>
                <a:cs typeface="Great Vibes"/>
                <a:sym typeface="Great Vibes"/>
              </a:rPr>
            </a:br>
            <a:r>
              <a:rPr b="1" lang="en-GB">
                <a:latin typeface="Great Vibes"/>
                <a:ea typeface="Great Vibes"/>
                <a:cs typeface="Great Vibes"/>
                <a:sym typeface="Great Vibes"/>
              </a:rPr>
              <a:t>♣</a:t>
            </a:r>
            <a:endParaRPr b="1">
              <a:latin typeface="Great Vibes"/>
              <a:ea typeface="Great Vibes"/>
              <a:cs typeface="Great Vibes"/>
              <a:sym typeface="Great Vibes"/>
            </a:endParaRPr>
          </a:p>
        </p:txBody>
      </p:sp>
      <p:sp>
        <p:nvSpPr>
          <p:cNvPr id="411" name="Google Shape;411;p52"/>
          <p:cNvSpPr txBox="1"/>
          <p:nvPr/>
        </p:nvSpPr>
        <p:spPr>
          <a:xfrm>
            <a:off x="1781700" y="0"/>
            <a:ext cx="342300" cy="416700"/>
          </a:xfrm>
          <a:prstGeom prst="rect">
            <a:avLst/>
          </a:prstGeom>
          <a:noFill/>
          <a:ln>
            <a:noFill/>
          </a:ln>
        </p:spPr>
        <p:txBody>
          <a:bodyPr anchorCtr="0" anchor="t" bIns="91425" lIns="91425" spcFirstLastPara="1" rIns="91425" wrap="square" tIns="91425">
            <a:noAutofit/>
          </a:bodyPr>
          <a:lstStyle/>
          <a:p>
            <a:pPr indent="0" lvl="0" marL="0" rtl="0" algn="ctr">
              <a:lnSpc>
                <a:spcPct val="75000"/>
              </a:lnSpc>
              <a:spcBef>
                <a:spcPts val="0"/>
              </a:spcBef>
              <a:spcAft>
                <a:spcPts val="0"/>
              </a:spcAft>
              <a:buNone/>
            </a:pPr>
            <a:br>
              <a:rPr b="1" lang="en-GB">
                <a:latin typeface="Great Vibes"/>
                <a:ea typeface="Great Vibes"/>
                <a:cs typeface="Great Vibes"/>
                <a:sym typeface="Great Vibes"/>
              </a:rPr>
            </a:br>
            <a:r>
              <a:rPr b="1" lang="en-GB">
                <a:latin typeface="Great Vibes"/>
                <a:ea typeface="Great Vibes"/>
                <a:cs typeface="Great Vibes"/>
                <a:sym typeface="Great Vibes"/>
              </a:rPr>
              <a:t>♣</a:t>
            </a:r>
            <a:endParaRPr b="1">
              <a:latin typeface="Great Vibes"/>
              <a:ea typeface="Great Vibes"/>
              <a:cs typeface="Great Vibes"/>
              <a:sym typeface="Great Vibes"/>
            </a:endParaRPr>
          </a:p>
        </p:txBody>
      </p:sp>
      <p:sp>
        <p:nvSpPr>
          <p:cNvPr id="412" name="Google Shape;412;p52"/>
          <p:cNvSpPr txBox="1"/>
          <p:nvPr/>
        </p:nvSpPr>
        <p:spPr>
          <a:xfrm>
            <a:off x="1726550" y="0"/>
            <a:ext cx="342300" cy="416700"/>
          </a:xfrm>
          <a:prstGeom prst="rect">
            <a:avLst/>
          </a:prstGeom>
          <a:noFill/>
          <a:ln>
            <a:noFill/>
          </a:ln>
        </p:spPr>
        <p:txBody>
          <a:bodyPr anchorCtr="0" anchor="t" bIns="91425" lIns="91425" spcFirstLastPara="1" rIns="91425" wrap="square" tIns="91425">
            <a:noAutofit/>
          </a:bodyPr>
          <a:lstStyle/>
          <a:p>
            <a:pPr indent="0" lvl="0" marL="0" rtl="0" algn="r">
              <a:lnSpc>
                <a:spcPct val="75000"/>
              </a:lnSpc>
              <a:spcBef>
                <a:spcPts val="0"/>
              </a:spcBef>
              <a:spcAft>
                <a:spcPts val="0"/>
              </a:spcAft>
              <a:buNone/>
            </a:pPr>
            <a:r>
              <a:rPr b="1" lang="en-GB">
                <a:latin typeface="Great Vibes"/>
                <a:ea typeface="Great Vibes"/>
                <a:cs typeface="Great Vibes"/>
                <a:sym typeface="Great Vibes"/>
              </a:rPr>
              <a:t>K</a:t>
            </a:r>
            <a:endParaRPr b="1">
              <a:latin typeface="Great Vibes"/>
              <a:ea typeface="Great Vibes"/>
              <a:cs typeface="Great Vibes"/>
              <a:sym typeface="Great Vibes"/>
            </a:endParaRPr>
          </a:p>
        </p:txBody>
      </p:sp>
      <p:sp>
        <p:nvSpPr>
          <p:cNvPr id="413" name="Google Shape;413;p52"/>
          <p:cNvSpPr txBox="1"/>
          <p:nvPr/>
        </p:nvSpPr>
        <p:spPr>
          <a:xfrm>
            <a:off x="-54000" y="0"/>
            <a:ext cx="342300" cy="416700"/>
          </a:xfrm>
          <a:prstGeom prst="rect">
            <a:avLst/>
          </a:prstGeom>
          <a:noFill/>
          <a:ln>
            <a:noFill/>
          </a:ln>
        </p:spPr>
        <p:txBody>
          <a:bodyPr anchorCtr="0" anchor="t" bIns="91425" lIns="91425" spcFirstLastPara="1" rIns="91425" wrap="square" tIns="91425">
            <a:noAutofit/>
          </a:bodyPr>
          <a:lstStyle/>
          <a:p>
            <a:pPr indent="0" lvl="0" marL="0" rtl="0" algn="r">
              <a:lnSpc>
                <a:spcPct val="75000"/>
              </a:lnSpc>
              <a:spcBef>
                <a:spcPts val="0"/>
              </a:spcBef>
              <a:spcAft>
                <a:spcPts val="0"/>
              </a:spcAft>
              <a:buNone/>
            </a:pPr>
            <a:r>
              <a:rPr b="1" lang="en-GB">
                <a:latin typeface="Great Vibes"/>
                <a:ea typeface="Great Vibes"/>
                <a:cs typeface="Great Vibes"/>
                <a:sym typeface="Great Vibes"/>
              </a:rPr>
              <a:t>K</a:t>
            </a:r>
            <a:endParaRPr b="1">
              <a:latin typeface="Great Vibes"/>
              <a:ea typeface="Great Vibes"/>
              <a:cs typeface="Great Vibes"/>
              <a:sym typeface="Great Vibes"/>
            </a:endParaRPr>
          </a:p>
        </p:txBody>
      </p:sp>
    </p:spTree>
  </p:cSld>
  <p:clrMapOvr>
    <a:masterClrMapping/>
  </p:clrMapOvr>
</p:sld>
</file>

<file path=ppt/slides/slide4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gradFill>
          <a:gsLst>
            <a:gs pos="0">
              <a:schemeClr val="lt1"/>
            </a:gs>
            <a:gs pos="28000">
              <a:srgbClr val="999999"/>
            </a:gs>
            <a:gs pos="100000">
              <a:srgbClr val="434343"/>
            </a:gs>
          </a:gsLst>
          <a:lin ang="16200038" scaled="0"/>
        </a:gradFill>
      </p:bgPr>
    </p:bg>
    <p:spTree>
      <p:nvGrpSpPr>
        <p:cNvPr id="417" name="Shape 417"/>
        <p:cNvGrpSpPr/>
        <p:nvPr/>
      </p:nvGrpSpPr>
      <p:grpSpPr>
        <a:xfrm>
          <a:off x="0" y="0"/>
          <a:ext cx="0" cy="0"/>
          <a:chOff x="0" y="0"/>
          <a:chExt cx="0" cy="0"/>
        </a:xfrm>
      </p:grpSpPr>
      <p:pic>
        <p:nvPicPr>
          <p:cNvPr id="418" name="Google Shape;418;p53"/>
          <p:cNvPicPr preferRelativeResize="0"/>
          <p:nvPr/>
        </p:nvPicPr>
        <p:blipFill>
          <a:blip r:embed="rId3">
            <a:alphaModFix/>
          </a:blip>
          <a:stretch>
            <a:fillRect/>
          </a:stretch>
        </p:blipFill>
        <p:spPr>
          <a:xfrm>
            <a:off x="614175" y="1857550"/>
            <a:ext cx="895650" cy="448350"/>
          </a:xfrm>
          <a:prstGeom prst="rect">
            <a:avLst/>
          </a:prstGeom>
          <a:noFill/>
          <a:ln>
            <a:noFill/>
          </a:ln>
        </p:spPr>
      </p:pic>
      <p:pic>
        <p:nvPicPr>
          <p:cNvPr id="419" name="Google Shape;419;p53"/>
          <p:cNvPicPr preferRelativeResize="0"/>
          <p:nvPr/>
        </p:nvPicPr>
        <p:blipFill>
          <a:blip r:embed="rId3">
            <a:alphaModFix/>
          </a:blip>
          <a:stretch>
            <a:fillRect/>
          </a:stretch>
        </p:blipFill>
        <p:spPr>
          <a:xfrm>
            <a:off x="614175" y="983700"/>
            <a:ext cx="895650" cy="448350"/>
          </a:xfrm>
          <a:prstGeom prst="rect">
            <a:avLst/>
          </a:prstGeom>
          <a:noFill/>
          <a:ln>
            <a:noFill/>
          </a:ln>
        </p:spPr>
      </p:pic>
      <p:sp>
        <p:nvSpPr>
          <p:cNvPr id="420" name="Google Shape;420;p53"/>
          <p:cNvSpPr txBox="1"/>
          <p:nvPr/>
        </p:nvSpPr>
        <p:spPr>
          <a:xfrm>
            <a:off x="0" y="0"/>
            <a:ext cx="342300" cy="416700"/>
          </a:xfrm>
          <a:prstGeom prst="rect">
            <a:avLst/>
          </a:prstGeom>
          <a:noFill/>
          <a:ln>
            <a:noFill/>
          </a:ln>
        </p:spPr>
        <p:txBody>
          <a:bodyPr anchorCtr="0" anchor="t" bIns="91425" lIns="91425" spcFirstLastPara="1" rIns="91425" wrap="square" tIns="91425">
            <a:noAutofit/>
          </a:bodyPr>
          <a:lstStyle/>
          <a:p>
            <a:pPr indent="0" lvl="0" marL="0" rtl="0" algn="ctr">
              <a:lnSpc>
                <a:spcPct val="75000"/>
              </a:lnSpc>
              <a:spcBef>
                <a:spcPts val="0"/>
              </a:spcBef>
              <a:spcAft>
                <a:spcPts val="0"/>
              </a:spcAft>
              <a:buNone/>
            </a:pPr>
            <a:r>
              <a:rPr b="1" lang="en-GB">
                <a:solidFill>
                  <a:srgbClr val="980000"/>
                </a:solidFill>
                <a:latin typeface="Great Vibes"/>
                <a:ea typeface="Great Vibes"/>
                <a:cs typeface="Great Vibes"/>
                <a:sym typeface="Great Vibes"/>
              </a:rPr>
              <a:t>A</a:t>
            </a:r>
            <a:br>
              <a:rPr lang="en-GB">
                <a:latin typeface="Great Vibes"/>
                <a:ea typeface="Great Vibes"/>
                <a:cs typeface="Great Vibes"/>
                <a:sym typeface="Great Vibes"/>
              </a:rPr>
            </a:br>
            <a:r>
              <a:rPr lang="en-GB">
                <a:solidFill>
                  <a:srgbClr val="980000"/>
                </a:solidFill>
                <a:latin typeface="Great Vibes"/>
                <a:ea typeface="Great Vibes"/>
                <a:cs typeface="Great Vibes"/>
                <a:sym typeface="Great Vibes"/>
              </a:rPr>
              <a:t>♥</a:t>
            </a:r>
            <a:endParaRPr b="1">
              <a:solidFill>
                <a:srgbClr val="980000"/>
              </a:solidFill>
              <a:latin typeface="Great Vibes"/>
              <a:ea typeface="Great Vibes"/>
              <a:cs typeface="Great Vibes"/>
              <a:sym typeface="Great Vibes"/>
            </a:endParaRPr>
          </a:p>
        </p:txBody>
      </p:sp>
      <p:sp>
        <p:nvSpPr>
          <p:cNvPr id="421" name="Google Shape;421;p53"/>
          <p:cNvSpPr txBox="1"/>
          <p:nvPr/>
        </p:nvSpPr>
        <p:spPr>
          <a:xfrm>
            <a:off x="1781700" y="0"/>
            <a:ext cx="342300" cy="416700"/>
          </a:xfrm>
          <a:prstGeom prst="rect">
            <a:avLst/>
          </a:prstGeom>
          <a:noFill/>
          <a:ln>
            <a:noFill/>
          </a:ln>
        </p:spPr>
        <p:txBody>
          <a:bodyPr anchorCtr="0" anchor="t" bIns="91425" lIns="91425" spcFirstLastPara="1" rIns="91425" wrap="square" tIns="91425">
            <a:noAutofit/>
          </a:bodyPr>
          <a:lstStyle/>
          <a:p>
            <a:pPr indent="0" lvl="0" marL="0" rtl="0" algn="ctr">
              <a:lnSpc>
                <a:spcPct val="75000"/>
              </a:lnSpc>
              <a:spcBef>
                <a:spcPts val="0"/>
              </a:spcBef>
              <a:spcAft>
                <a:spcPts val="0"/>
              </a:spcAft>
              <a:buNone/>
            </a:pPr>
            <a:r>
              <a:rPr b="1" lang="en-GB">
                <a:solidFill>
                  <a:srgbClr val="980000"/>
                </a:solidFill>
                <a:latin typeface="Great Vibes"/>
                <a:ea typeface="Great Vibes"/>
                <a:cs typeface="Great Vibes"/>
                <a:sym typeface="Great Vibes"/>
              </a:rPr>
              <a:t>A</a:t>
            </a:r>
            <a:br>
              <a:rPr lang="en-GB">
                <a:latin typeface="Great Vibes"/>
                <a:ea typeface="Great Vibes"/>
                <a:cs typeface="Great Vibes"/>
                <a:sym typeface="Great Vibes"/>
              </a:rPr>
            </a:br>
            <a:r>
              <a:rPr lang="en-GB">
                <a:solidFill>
                  <a:srgbClr val="980000"/>
                </a:solidFill>
                <a:latin typeface="Great Vibes"/>
                <a:ea typeface="Great Vibes"/>
                <a:cs typeface="Great Vibes"/>
                <a:sym typeface="Great Vibes"/>
              </a:rPr>
              <a:t>♥</a:t>
            </a:r>
            <a:endParaRPr b="1">
              <a:solidFill>
                <a:srgbClr val="980000"/>
              </a:solidFill>
              <a:latin typeface="Great Vibes"/>
              <a:ea typeface="Great Vibes"/>
              <a:cs typeface="Great Vibes"/>
              <a:sym typeface="Great Vibes"/>
            </a:endParaRPr>
          </a:p>
        </p:txBody>
      </p:sp>
      <p:sp>
        <p:nvSpPr>
          <p:cNvPr id="422" name="Google Shape;422;p53"/>
          <p:cNvSpPr txBox="1"/>
          <p:nvPr/>
        </p:nvSpPr>
        <p:spPr>
          <a:xfrm>
            <a:off x="0" y="0"/>
            <a:ext cx="2124000" cy="32760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GB">
                <a:latin typeface="Great Vibes"/>
                <a:ea typeface="Great Vibes"/>
                <a:cs typeface="Great Vibes"/>
                <a:sym typeface="Great Vibes"/>
              </a:rPr>
              <a:t>Client</a:t>
            </a:r>
            <a:endParaRPr>
              <a:latin typeface="Great Vibes"/>
              <a:ea typeface="Great Vibes"/>
              <a:cs typeface="Great Vibes"/>
              <a:sym typeface="Great Vibes"/>
            </a:endParaRPr>
          </a:p>
          <a:p>
            <a:pPr indent="0" lvl="0" marL="0" rtl="0" algn="ctr">
              <a:spcBef>
                <a:spcPts val="0"/>
              </a:spcBef>
              <a:spcAft>
                <a:spcPts val="0"/>
              </a:spcAft>
              <a:buNone/>
            </a:pPr>
            <a:r>
              <a:t/>
            </a:r>
            <a:endParaRPr sz="800">
              <a:latin typeface="Calibri"/>
              <a:ea typeface="Calibri"/>
              <a:cs typeface="Calibri"/>
              <a:sym typeface="Calibri"/>
            </a:endParaRPr>
          </a:p>
          <a:p>
            <a:pPr indent="0" lvl="0" marL="0" rtl="0" algn="ctr">
              <a:spcBef>
                <a:spcPts val="0"/>
              </a:spcBef>
              <a:spcAft>
                <a:spcPts val="0"/>
              </a:spcAft>
              <a:buNone/>
            </a:pPr>
            <a:r>
              <a:rPr lang="en-GB" sz="800">
                <a:latin typeface="Calibri"/>
                <a:ea typeface="Calibri"/>
                <a:cs typeface="Calibri"/>
                <a:sym typeface="Calibri"/>
              </a:rPr>
              <a:t>Half a dozen sports stars are out on a night on the town, celebrating their team's win. They're in a great mood, ready to have fun and tip big.</a:t>
            </a:r>
            <a:endParaRPr sz="800">
              <a:latin typeface="Calibri"/>
              <a:ea typeface="Calibri"/>
              <a:cs typeface="Calibri"/>
              <a:sym typeface="Calibri"/>
            </a:endParaRPr>
          </a:p>
          <a:p>
            <a:pPr indent="0" lvl="0" marL="0" rtl="0" algn="ctr">
              <a:spcBef>
                <a:spcPts val="0"/>
              </a:spcBef>
              <a:spcAft>
                <a:spcPts val="0"/>
              </a:spcAft>
              <a:buNone/>
            </a:pPr>
            <a:r>
              <a:t/>
            </a:r>
            <a:endParaRPr>
              <a:latin typeface="Great Vibes"/>
              <a:ea typeface="Great Vibes"/>
              <a:cs typeface="Great Vibes"/>
              <a:sym typeface="Great Vibes"/>
            </a:endParaRPr>
          </a:p>
          <a:p>
            <a:pPr indent="0" lvl="0" marL="0" rtl="0" algn="ctr">
              <a:spcBef>
                <a:spcPts val="0"/>
              </a:spcBef>
              <a:spcAft>
                <a:spcPts val="0"/>
              </a:spcAft>
              <a:buNone/>
            </a:pPr>
            <a:r>
              <a:t/>
            </a:r>
            <a:endParaRPr>
              <a:latin typeface="Great Vibes"/>
              <a:ea typeface="Great Vibes"/>
              <a:cs typeface="Great Vibes"/>
              <a:sym typeface="Great Vibes"/>
            </a:endParaRPr>
          </a:p>
          <a:p>
            <a:pPr indent="0" lvl="0" marL="0" rtl="0" algn="ctr">
              <a:spcBef>
                <a:spcPts val="0"/>
              </a:spcBef>
              <a:spcAft>
                <a:spcPts val="0"/>
              </a:spcAft>
              <a:buNone/>
            </a:pPr>
            <a:r>
              <a:rPr lang="en-GB">
                <a:latin typeface="Great Vibes"/>
                <a:ea typeface="Great Vibes"/>
                <a:cs typeface="Great Vibes"/>
                <a:sym typeface="Great Vibes"/>
              </a:rPr>
              <a:t>Companion</a:t>
            </a:r>
            <a:endParaRPr>
              <a:latin typeface="Great Vibes"/>
              <a:ea typeface="Great Vibes"/>
              <a:cs typeface="Great Vibes"/>
              <a:sym typeface="Great Vibes"/>
            </a:endParaRPr>
          </a:p>
          <a:p>
            <a:pPr indent="0" lvl="0" marL="0" rtl="0" algn="ctr">
              <a:spcBef>
                <a:spcPts val="0"/>
              </a:spcBef>
              <a:spcAft>
                <a:spcPts val="0"/>
              </a:spcAft>
              <a:buNone/>
            </a:pPr>
            <a:r>
              <a:t/>
            </a:r>
            <a:endParaRPr sz="800">
              <a:solidFill>
                <a:schemeClr val="dk1"/>
              </a:solidFill>
              <a:latin typeface="Calibri"/>
              <a:ea typeface="Calibri"/>
              <a:cs typeface="Calibri"/>
              <a:sym typeface="Calibri"/>
            </a:endParaRPr>
          </a:p>
          <a:p>
            <a:pPr indent="0" lvl="0" marL="0" rtl="0" algn="ctr">
              <a:spcBef>
                <a:spcPts val="0"/>
              </a:spcBef>
              <a:spcAft>
                <a:spcPts val="0"/>
              </a:spcAft>
              <a:buNone/>
            </a:pPr>
            <a:r>
              <a:rPr lang="en-GB" sz="800">
                <a:solidFill>
                  <a:schemeClr val="dk1"/>
                </a:solidFill>
                <a:latin typeface="Calibri"/>
                <a:ea typeface="Calibri"/>
                <a:cs typeface="Calibri"/>
                <a:sym typeface="Calibri"/>
              </a:rPr>
              <a:t>Madam’s favorite six companions.</a:t>
            </a:r>
            <a:endParaRPr>
              <a:latin typeface="Great Vibes"/>
              <a:ea typeface="Great Vibes"/>
              <a:cs typeface="Great Vibes"/>
              <a:sym typeface="Great Vibes"/>
            </a:endParaRPr>
          </a:p>
          <a:p>
            <a:pPr indent="0" lvl="0" marL="0" rtl="0" algn="ctr">
              <a:spcBef>
                <a:spcPts val="0"/>
              </a:spcBef>
              <a:spcAft>
                <a:spcPts val="0"/>
              </a:spcAft>
              <a:buNone/>
            </a:pPr>
            <a:r>
              <a:t/>
            </a:r>
            <a:endParaRPr>
              <a:latin typeface="Great Vibes"/>
              <a:ea typeface="Great Vibes"/>
              <a:cs typeface="Great Vibes"/>
              <a:sym typeface="Great Vibes"/>
            </a:endParaRPr>
          </a:p>
          <a:p>
            <a:pPr indent="0" lvl="0" marL="0" rtl="0" algn="ctr">
              <a:spcBef>
                <a:spcPts val="0"/>
              </a:spcBef>
              <a:spcAft>
                <a:spcPts val="0"/>
              </a:spcAft>
              <a:buNone/>
            </a:pPr>
            <a:r>
              <a:t/>
            </a:r>
            <a:endParaRPr>
              <a:latin typeface="Great Vibes"/>
              <a:ea typeface="Great Vibes"/>
              <a:cs typeface="Great Vibes"/>
              <a:sym typeface="Great Vibes"/>
            </a:endParaRPr>
          </a:p>
          <a:p>
            <a:pPr indent="0" lvl="0" marL="0" rtl="0" algn="ctr">
              <a:spcBef>
                <a:spcPts val="0"/>
              </a:spcBef>
              <a:spcAft>
                <a:spcPts val="0"/>
              </a:spcAft>
              <a:buNone/>
            </a:pPr>
            <a:r>
              <a:rPr lang="en-GB">
                <a:latin typeface="Great Vibes"/>
                <a:ea typeface="Great Vibes"/>
                <a:cs typeface="Great Vibes"/>
                <a:sym typeface="Great Vibes"/>
              </a:rPr>
              <a:t>Date</a:t>
            </a:r>
            <a:endParaRPr>
              <a:latin typeface="Great Vibes"/>
              <a:ea typeface="Great Vibes"/>
              <a:cs typeface="Great Vibes"/>
              <a:sym typeface="Great Vibes"/>
            </a:endParaRPr>
          </a:p>
          <a:p>
            <a:pPr indent="0" lvl="0" marL="0" rtl="0" algn="ctr">
              <a:spcBef>
                <a:spcPts val="0"/>
              </a:spcBef>
              <a:spcAft>
                <a:spcPts val="0"/>
              </a:spcAft>
              <a:buNone/>
            </a:pPr>
            <a:r>
              <a:t/>
            </a:r>
            <a:endParaRPr sz="800">
              <a:solidFill>
                <a:schemeClr val="dk1"/>
              </a:solidFill>
              <a:latin typeface="Calibri"/>
              <a:ea typeface="Calibri"/>
              <a:cs typeface="Calibri"/>
              <a:sym typeface="Calibri"/>
            </a:endParaRPr>
          </a:p>
          <a:p>
            <a:pPr indent="0" lvl="0" marL="0" rtl="0" algn="ctr">
              <a:spcBef>
                <a:spcPts val="0"/>
              </a:spcBef>
              <a:spcAft>
                <a:spcPts val="0"/>
              </a:spcAft>
              <a:buNone/>
            </a:pPr>
            <a:r>
              <a:rPr lang="en-GB" sz="800">
                <a:solidFill>
                  <a:schemeClr val="dk1"/>
                </a:solidFill>
                <a:latin typeface="Calibri"/>
                <a:ea typeface="Calibri"/>
                <a:cs typeface="Calibri"/>
                <a:sym typeface="Calibri"/>
              </a:rPr>
              <a:t>They're a young but clean-living bunch; not all of them are interested in the same thing with their companion</a:t>
            </a:r>
            <a:endParaRPr>
              <a:latin typeface="Great Vibes"/>
              <a:ea typeface="Great Vibes"/>
              <a:cs typeface="Great Vibes"/>
              <a:sym typeface="Great Vibes"/>
            </a:endParaRPr>
          </a:p>
        </p:txBody>
      </p:sp>
    </p:spTree>
  </p:cSld>
  <p:clrMapOvr>
    <a:masterClrMapping/>
  </p:clrMapOvr>
</p:sld>
</file>

<file path=ppt/slides/slide4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gradFill>
          <a:gsLst>
            <a:gs pos="0">
              <a:schemeClr val="lt1"/>
            </a:gs>
            <a:gs pos="28000">
              <a:srgbClr val="999999"/>
            </a:gs>
            <a:gs pos="100000">
              <a:srgbClr val="434343"/>
            </a:gs>
          </a:gsLst>
          <a:lin ang="16200038" scaled="0"/>
        </a:gradFill>
      </p:bgPr>
    </p:bg>
    <p:spTree>
      <p:nvGrpSpPr>
        <p:cNvPr id="426" name="Shape 426"/>
        <p:cNvGrpSpPr/>
        <p:nvPr/>
      </p:nvGrpSpPr>
      <p:grpSpPr>
        <a:xfrm>
          <a:off x="0" y="0"/>
          <a:ext cx="0" cy="0"/>
          <a:chOff x="0" y="0"/>
          <a:chExt cx="0" cy="0"/>
        </a:xfrm>
      </p:grpSpPr>
      <p:pic>
        <p:nvPicPr>
          <p:cNvPr id="427" name="Google Shape;427;p54"/>
          <p:cNvPicPr preferRelativeResize="0"/>
          <p:nvPr/>
        </p:nvPicPr>
        <p:blipFill>
          <a:blip r:embed="rId3">
            <a:alphaModFix/>
          </a:blip>
          <a:stretch>
            <a:fillRect/>
          </a:stretch>
        </p:blipFill>
        <p:spPr>
          <a:xfrm>
            <a:off x="614175" y="1994525"/>
            <a:ext cx="895650" cy="448350"/>
          </a:xfrm>
          <a:prstGeom prst="rect">
            <a:avLst/>
          </a:prstGeom>
          <a:noFill/>
          <a:ln>
            <a:noFill/>
          </a:ln>
        </p:spPr>
      </p:pic>
      <p:pic>
        <p:nvPicPr>
          <p:cNvPr id="428" name="Google Shape;428;p54"/>
          <p:cNvPicPr preferRelativeResize="0"/>
          <p:nvPr/>
        </p:nvPicPr>
        <p:blipFill>
          <a:blip r:embed="rId3">
            <a:alphaModFix/>
          </a:blip>
          <a:stretch>
            <a:fillRect/>
          </a:stretch>
        </p:blipFill>
        <p:spPr>
          <a:xfrm>
            <a:off x="614175" y="1103525"/>
            <a:ext cx="895650" cy="448350"/>
          </a:xfrm>
          <a:prstGeom prst="rect">
            <a:avLst/>
          </a:prstGeom>
          <a:noFill/>
          <a:ln>
            <a:noFill/>
          </a:ln>
        </p:spPr>
      </p:pic>
      <p:sp>
        <p:nvSpPr>
          <p:cNvPr id="429" name="Google Shape;429;p54"/>
          <p:cNvSpPr txBox="1"/>
          <p:nvPr/>
        </p:nvSpPr>
        <p:spPr>
          <a:xfrm>
            <a:off x="0" y="0"/>
            <a:ext cx="2124000" cy="32760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GB">
                <a:latin typeface="Great Vibes"/>
                <a:ea typeface="Great Vibes"/>
                <a:cs typeface="Great Vibes"/>
                <a:sym typeface="Great Vibes"/>
              </a:rPr>
              <a:t>Client</a:t>
            </a:r>
            <a:endParaRPr>
              <a:latin typeface="Great Vibes"/>
              <a:ea typeface="Great Vibes"/>
              <a:cs typeface="Great Vibes"/>
              <a:sym typeface="Great Vibes"/>
            </a:endParaRPr>
          </a:p>
          <a:p>
            <a:pPr indent="0" lvl="0" marL="0" rtl="0" algn="ctr">
              <a:spcBef>
                <a:spcPts val="0"/>
              </a:spcBef>
              <a:spcAft>
                <a:spcPts val="0"/>
              </a:spcAft>
              <a:buNone/>
            </a:pPr>
            <a:r>
              <a:t/>
            </a:r>
            <a:endParaRPr sz="800">
              <a:latin typeface="Calibri"/>
              <a:ea typeface="Calibri"/>
              <a:cs typeface="Calibri"/>
              <a:sym typeface="Calibri"/>
            </a:endParaRPr>
          </a:p>
          <a:p>
            <a:pPr indent="0" lvl="0" marL="0" rtl="0" algn="ctr">
              <a:spcBef>
                <a:spcPts val="0"/>
              </a:spcBef>
              <a:spcAft>
                <a:spcPts val="0"/>
              </a:spcAft>
              <a:buNone/>
            </a:pPr>
            <a:r>
              <a:rPr lang="en-GB" sz="800">
                <a:latin typeface="Calibri"/>
                <a:ea typeface="Calibri"/>
                <a:cs typeface="Calibri"/>
                <a:sym typeface="Calibri"/>
              </a:rPr>
              <a:t>A nice-looking couple have asked for two companions to join them in their first foursome</a:t>
            </a:r>
            <a:endParaRPr sz="800">
              <a:latin typeface="Calibri"/>
              <a:ea typeface="Calibri"/>
              <a:cs typeface="Calibri"/>
              <a:sym typeface="Calibri"/>
            </a:endParaRPr>
          </a:p>
          <a:p>
            <a:pPr indent="0" lvl="0" marL="0" rtl="0" algn="ctr">
              <a:spcBef>
                <a:spcPts val="0"/>
              </a:spcBef>
              <a:spcAft>
                <a:spcPts val="0"/>
              </a:spcAft>
              <a:buNone/>
            </a:pPr>
            <a:r>
              <a:t/>
            </a:r>
            <a:endParaRPr>
              <a:latin typeface="Great Vibes"/>
              <a:ea typeface="Great Vibes"/>
              <a:cs typeface="Great Vibes"/>
              <a:sym typeface="Great Vibes"/>
            </a:endParaRPr>
          </a:p>
          <a:p>
            <a:pPr indent="0" lvl="0" marL="0" rtl="0" algn="ctr">
              <a:spcBef>
                <a:spcPts val="0"/>
              </a:spcBef>
              <a:spcAft>
                <a:spcPts val="0"/>
              </a:spcAft>
              <a:buNone/>
            </a:pPr>
            <a:r>
              <a:t/>
            </a:r>
            <a:endParaRPr>
              <a:latin typeface="Great Vibes"/>
              <a:ea typeface="Great Vibes"/>
              <a:cs typeface="Great Vibes"/>
              <a:sym typeface="Great Vibes"/>
            </a:endParaRPr>
          </a:p>
          <a:p>
            <a:pPr indent="0" lvl="0" marL="0" rtl="0" algn="ctr">
              <a:spcBef>
                <a:spcPts val="0"/>
              </a:spcBef>
              <a:spcAft>
                <a:spcPts val="0"/>
              </a:spcAft>
              <a:buNone/>
            </a:pPr>
            <a:r>
              <a:rPr lang="en-GB">
                <a:latin typeface="Great Vibes"/>
                <a:ea typeface="Great Vibes"/>
                <a:cs typeface="Great Vibes"/>
                <a:sym typeface="Great Vibes"/>
              </a:rPr>
              <a:t>Companion</a:t>
            </a:r>
            <a:endParaRPr>
              <a:latin typeface="Great Vibes"/>
              <a:ea typeface="Great Vibes"/>
              <a:cs typeface="Great Vibes"/>
              <a:sym typeface="Great Vibes"/>
            </a:endParaRPr>
          </a:p>
          <a:p>
            <a:pPr indent="0" lvl="0" marL="0" rtl="0" algn="ctr">
              <a:spcBef>
                <a:spcPts val="0"/>
              </a:spcBef>
              <a:spcAft>
                <a:spcPts val="0"/>
              </a:spcAft>
              <a:buNone/>
            </a:pPr>
            <a:r>
              <a:t/>
            </a:r>
            <a:endParaRPr sz="800">
              <a:solidFill>
                <a:schemeClr val="dk1"/>
              </a:solidFill>
              <a:latin typeface="Calibri"/>
              <a:ea typeface="Calibri"/>
              <a:cs typeface="Calibri"/>
              <a:sym typeface="Calibri"/>
            </a:endParaRPr>
          </a:p>
          <a:p>
            <a:pPr indent="0" lvl="0" marL="0" rtl="0" algn="ctr">
              <a:spcBef>
                <a:spcPts val="0"/>
              </a:spcBef>
              <a:spcAft>
                <a:spcPts val="0"/>
              </a:spcAft>
              <a:buNone/>
            </a:pPr>
            <a:r>
              <a:rPr lang="en-GB" sz="800">
                <a:solidFill>
                  <a:schemeClr val="dk1"/>
                </a:solidFill>
                <a:latin typeface="Calibri"/>
                <a:ea typeface="Calibri"/>
                <a:cs typeface="Calibri"/>
                <a:sym typeface="Calibri"/>
              </a:rPr>
              <a:t>The Sweetheart and the Flamboyant</a:t>
            </a:r>
            <a:endParaRPr>
              <a:latin typeface="Great Vibes"/>
              <a:ea typeface="Great Vibes"/>
              <a:cs typeface="Great Vibes"/>
              <a:sym typeface="Great Vibes"/>
            </a:endParaRPr>
          </a:p>
          <a:p>
            <a:pPr indent="0" lvl="0" marL="0" rtl="0" algn="ctr">
              <a:spcBef>
                <a:spcPts val="0"/>
              </a:spcBef>
              <a:spcAft>
                <a:spcPts val="0"/>
              </a:spcAft>
              <a:buNone/>
            </a:pPr>
            <a:r>
              <a:t/>
            </a:r>
            <a:endParaRPr>
              <a:latin typeface="Great Vibes"/>
              <a:ea typeface="Great Vibes"/>
              <a:cs typeface="Great Vibes"/>
              <a:sym typeface="Great Vibes"/>
            </a:endParaRPr>
          </a:p>
          <a:p>
            <a:pPr indent="0" lvl="0" marL="0" rtl="0" algn="ctr">
              <a:spcBef>
                <a:spcPts val="0"/>
              </a:spcBef>
              <a:spcAft>
                <a:spcPts val="0"/>
              </a:spcAft>
              <a:buNone/>
            </a:pPr>
            <a:r>
              <a:t/>
            </a:r>
            <a:endParaRPr>
              <a:latin typeface="Great Vibes"/>
              <a:ea typeface="Great Vibes"/>
              <a:cs typeface="Great Vibes"/>
              <a:sym typeface="Great Vibes"/>
            </a:endParaRPr>
          </a:p>
          <a:p>
            <a:pPr indent="0" lvl="0" marL="0" rtl="0" algn="ctr">
              <a:spcBef>
                <a:spcPts val="0"/>
              </a:spcBef>
              <a:spcAft>
                <a:spcPts val="0"/>
              </a:spcAft>
              <a:buNone/>
            </a:pPr>
            <a:r>
              <a:rPr lang="en-GB">
                <a:latin typeface="Great Vibes"/>
                <a:ea typeface="Great Vibes"/>
                <a:cs typeface="Great Vibes"/>
                <a:sym typeface="Great Vibes"/>
              </a:rPr>
              <a:t>Date</a:t>
            </a:r>
            <a:endParaRPr>
              <a:latin typeface="Great Vibes"/>
              <a:ea typeface="Great Vibes"/>
              <a:cs typeface="Great Vibes"/>
              <a:sym typeface="Great Vibes"/>
            </a:endParaRPr>
          </a:p>
          <a:p>
            <a:pPr indent="0" lvl="0" marL="0" rtl="0" algn="ctr">
              <a:spcBef>
                <a:spcPts val="0"/>
              </a:spcBef>
              <a:spcAft>
                <a:spcPts val="0"/>
              </a:spcAft>
              <a:buNone/>
            </a:pPr>
            <a:r>
              <a:t/>
            </a:r>
            <a:endParaRPr sz="800">
              <a:solidFill>
                <a:schemeClr val="dk1"/>
              </a:solidFill>
              <a:latin typeface="Calibri"/>
              <a:ea typeface="Calibri"/>
              <a:cs typeface="Calibri"/>
              <a:sym typeface="Calibri"/>
            </a:endParaRPr>
          </a:p>
          <a:p>
            <a:pPr indent="0" lvl="0" marL="0" rtl="0" algn="ctr">
              <a:spcBef>
                <a:spcPts val="0"/>
              </a:spcBef>
              <a:spcAft>
                <a:spcPts val="0"/>
              </a:spcAft>
              <a:buNone/>
            </a:pPr>
            <a:r>
              <a:rPr lang="en-GB" sz="800">
                <a:solidFill>
                  <a:schemeClr val="dk1"/>
                </a:solidFill>
                <a:latin typeface="Calibri"/>
                <a:ea typeface="Calibri"/>
                <a:cs typeface="Calibri"/>
                <a:sym typeface="Calibri"/>
              </a:rPr>
              <a:t>Nothing unexpected</a:t>
            </a:r>
            <a:endParaRPr>
              <a:latin typeface="Great Vibes"/>
              <a:ea typeface="Great Vibes"/>
              <a:cs typeface="Great Vibes"/>
              <a:sym typeface="Great Vibes"/>
            </a:endParaRPr>
          </a:p>
        </p:txBody>
      </p:sp>
      <p:sp>
        <p:nvSpPr>
          <p:cNvPr id="430" name="Google Shape;430;p54"/>
          <p:cNvSpPr txBox="1"/>
          <p:nvPr/>
        </p:nvSpPr>
        <p:spPr>
          <a:xfrm>
            <a:off x="0" y="0"/>
            <a:ext cx="342300" cy="416700"/>
          </a:xfrm>
          <a:prstGeom prst="rect">
            <a:avLst/>
          </a:prstGeom>
          <a:noFill/>
          <a:ln>
            <a:noFill/>
          </a:ln>
        </p:spPr>
        <p:txBody>
          <a:bodyPr anchorCtr="0" anchor="t" bIns="91425" lIns="91425" spcFirstLastPara="1" rIns="91425" wrap="square" tIns="91425">
            <a:noAutofit/>
          </a:bodyPr>
          <a:lstStyle/>
          <a:p>
            <a:pPr indent="0" lvl="0" marL="0" rtl="0" algn="ctr">
              <a:lnSpc>
                <a:spcPct val="75000"/>
              </a:lnSpc>
              <a:spcBef>
                <a:spcPts val="0"/>
              </a:spcBef>
              <a:spcAft>
                <a:spcPts val="0"/>
              </a:spcAft>
              <a:buNone/>
            </a:pPr>
            <a:r>
              <a:rPr b="1" lang="en-GB">
                <a:solidFill>
                  <a:srgbClr val="980000"/>
                </a:solidFill>
                <a:latin typeface="Great Vibes"/>
                <a:ea typeface="Great Vibes"/>
                <a:cs typeface="Great Vibes"/>
                <a:sym typeface="Great Vibes"/>
              </a:rPr>
              <a:t>2</a:t>
            </a:r>
            <a:br>
              <a:rPr lang="en-GB">
                <a:latin typeface="Great Vibes"/>
                <a:ea typeface="Great Vibes"/>
                <a:cs typeface="Great Vibes"/>
                <a:sym typeface="Great Vibes"/>
              </a:rPr>
            </a:br>
            <a:r>
              <a:rPr lang="en-GB">
                <a:solidFill>
                  <a:srgbClr val="980000"/>
                </a:solidFill>
                <a:latin typeface="Great Vibes"/>
                <a:ea typeface="Great Vibes"/>
                <a:cs typeface="Great Vibes"/>
                <a:sym typeface="Great Vibes"/>
              </a:rPr>
              <a:t>♥</a:t>
            </a:r>
            <a:endParaRPr b="1">
              <a:solidFill>
                <a:srgbClr val="980000"/>
              </a:solidFill>
              <a:latin typeface="Great Vibes"/>
              <a:ea typeface="Great Vibes"/>
              <a:cs typeface="Great Vibes"/>
              <a:sym typeface="Great Vibes"/>
            </a:endParaRPr>
          </a:p>
        </p:txBody>
      </p:sp>
      <p:sp>
        <p:nvSpPr>
          <p:cNvPr id="431" name="Google Shape;431;p54"/>
          <p:cNvSpPr txBox="1"/>
          <p:nvPr/>
        </p:nvSpPr>
        <p:spPr>
          <a:xfrm>
            <a:off x="1781700" y="0"/>
            <a:ext cx="342300" cy="416700"/>
          </a:xfrm>
          <a:prstGeom prst="rect">
            <a:avLst/>
          </a:prstGeom>
          <a:noFill/>
          <a:ln>
            <a:noFill/>
          </a:ln>
        </p:spPr>
        <p:txBody>
          <a:bodyPr anchorCtr="0" anchor="t" bIns="91425" lIns="91425" spcFirstLastPara="1" rIns="91425" wrap="square" tIns="91425">
            <a:noAutofit/>
          </a:bodyPr>
          <a:lstStyle/>
          <a:p>
            <a:pPr indent="0" lvl="0" marL="0" rtl="0" algn="ctr">
              <a:lnSpc>
                <a:spcPct val="75000"/>
              </a:lnSpc>
              <a:spcBef>
                <a:spcPts val="0"/>
              </a:spcBef>
              <a:spcAft>
                <a:spcPts val="0"/>
              </a:spcAft>
              <a:buNone/>
            </a:pPr>
            <a:r>
              <a:rPr b="1" lang="en-GB">
                <a:solidFill>
                  <a:srgbClr val="980000"/>
                </a:solidFill>
                <a:latin typeface="Great Vibes"/>
                <a:ea typeface="Great Vibes"/>
                <a:cs typeface="Great Vibes"/>
                <a:sym typeface="Great Vibes"/>
              </a:rPr>
              <a:t>2</a:t>
            </a:r>
            <a:br>
              <a:rPr lang="en-GB">
                <a:latin typeface="Great Vibes"/>
                <a:ea typeface="Great Vibes"/>
                <a:cs typeface="Great Vibes"/>
                <a:sym typeface="Great Vibes"/>
              </a:rPr>
            </a:br>
            <a:r>
              <a:rPr lang="en-GB">
                <a:solidFill>
                  <a:srgbClr val="980000"/>
                </a:solidFill>
                <a:latin typeface="Great Vibes"/>
                <a:ea typeface="Great Vibes"/>
                <a:cs typeface="Great Vibes"/>
                <a:sym typeface="Great Vibes"/>
              </a:rPr>
              <a:t>♥</a:t>
            </a:r>
            <a:endParaRPr b="1">
              <a:solidFill>
                <a:srgbClr val="980000"/>
              </a:solidFill>
              <a:latin typeface="Great Vibes"/>
              <a:ea typeface="Great Vibes"/>
              <a:cs typeface="Great Vibes"/>
              <a:sym typeface="Great Vibes"/>
            </a:endParaRPr>
          </a:p>
        </p:txBody>
      </p:sp>
    </p:spTree>
  </p:cSld>
  <p:clrMapOvr>
    <a:masterClrMapping/>
  </p:clrMapOvr>
</p:sld>
</file>

<file path=ppt/slides/slide4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gradFill>
          <a:gsLst>
            <a:gs pos="0">
              <a:schemeClr val="lt1"/>
            </a:gs>
            <a:gs pos="28000">
              <a:srgbClr val="999999"/>
            </a:gs>
            <a:gs pos="100000">
              <a:srgbClr val="434343"/>
            </a:gs>
          </a:gsLst>
          <a:lin ang="16200038" scaled="0"/>
        </a:gradFill>
      </p:bgPr>
    </p:bg>
    <p:spTree>
      <p:nvGrpSpPr>
        <p:cNvPr id="435" name="Shape 435"/>
        <p:cNvGrpSpPr/>
        <p:nvPr/>
      </p:nvGrpSpPr>
      <p:grpSpPr>
        <a:xfrm>
          <a:off x="0" y="0"/>
          <a:ext cx="0" cy="0"/>
          <a:chOff x="0" y="0"/>
          <a:chExt cx="0" cy="0"/>
        </a:xfrm>
      </p:grpSpPr>
      <p:pic>
        <p:nvPicPr>
          <p:cNvPr id="436" name="Google Shape;436;p55"/>
          <p:cNvPicPr preferRelativeResize="0"/>
          <p:nvPr/>
        </p:nvPicPr>
        <p:blipFill>
          <a:blip r:embed="rId3">
            <a:alphaModFix/>
          </a:blip>
          <a:stretch>
            <a:fillRect/>
          </a:stretch>
        </p:blipFill>
        <p:spPr>
          <a:xfrm>
            <a:off x="614175" y="1994525"/>
            <a:ext cx="895650" cy="448350"/>
          </a:xfrm>
          <a:prstGeom prst="rect">
            <a:avLst/>
          </a:prstGeom>
          <a:noFill/>
          <a:ln>
            <a:noFill/>
          </a:ln>
        </p:spPr>
      </p:pic>
      <p:pic>
        <p:nvPicPr>
          <p:cNvPr id="437" name="Google Shape;437;p55"/>
          <p:cNvPicPr preferRelativeResize="0"/>
          <p:nvPr/>
        </p:nvPicPr>
        <p:blipFill>
          <a:blip r:embed="rId3">
            <a:alphaModFix/>
          </a:blip>
          <a:stretch>
            <a:fillRect/>
          </a:stretch>
        </p:blipFill>
        <p:spPr>
          <a:xfrm>
            <a:off x="614175" y="1103525"/>
            <a:ext cx="895650" cy="448350"/>
          </a:xfrm>
          <a:prstGeom prst="rect">
            <a:avLst/>
          </a:prstGeom>
          <a:noFill/>
          <a:ln>
            <a:noFill/>
          </a:ln>
        </p:spPr>
      </p:pic>
      <p:sp>
        <p:nvSpPr>
          <p:cNvPr id="438" name="Google Shape;438;p55"/>
          <p:cNvSpPr txBox="1"/>
          <p:nvPr/>
        </p:nvSpPr>
        <p:spPr>
          <a:xfrm>
            <a:off x="0" y="0"/>
            <a:ext cx="2124000" cy="32760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GB">
                <a:latin typeface="Great Vibes"/>
                <a:ea typeface="Great Vibes"/>
                <a:cs typeface="Great Vibes"/>
                <a:sym typeface="Great Vibes"/>
              </a:rPr>
              <a:t>Client</a:t>
            </a:r>
            <a:endParaRPr>
              <a:latin typeface="Great Vibes"/>
              <a:ea typeface="Great Vibes"/>
              <a:cs typeface="Great Vibes"/>
              <a:sym typeface="Great Vibes"/>
            </a:endParaRPr>
          </a:p>
          <a:p>
            <a:pPr indent="0" lvl="0" marL="0" rtl="0" algn="ctr">
              <a:spcBef>
                <a:spcPts val="0"/>
              </a:spcBef>
              <a:spcAft>
                <a:spcPts val="0"/>
              </a:spcAft>
              <a:buNone/>
            </a:pPr>
            <a:r>
              <a:t/>
            </a:r>
            <a:endParaRPr sz="800">
              <a:latin typeface="Calibri"/>
              <a:ea typeface="Calibri"/>
              <a:cs typeface="Calibri"/>
              <a:sym typeface="Calibri"/>
            </a:endParaRPr>
          </a:p>
          <a:p>
            <a:pPr indent="0" lvl="0" marL="0" rtl="0" algn="ctr">
              <a:spcBef>
                <a:spcPts val="0"/>
              </a:spcBef>
              <a:spcAft>
                <a:spcPts val="0"/>
              </a:spcAft>
              <a:buNone/>
            </a:pPr>
            <a:r>
              <a:rPr lang="en-GB" sz="800">
                <a:latin typeface="Calibri"/>
                <a:ea typeface="Calibri"/>
                <a:cs typeface="Calibri"/>
                <a:sym typeface="Calibri"/>
              </a:rPr>
              <a:t>The woman is clean and polite and specifically asked to perform oral sex on anyone. Select whoever deserves that treat most.</a:t>
            </a:r>
            <a:endParaRPr sz="800">
              <a:latin typeface="Calibri"/>
              <a:ea typeface="Calibri"/>
              <a:cs typeface="Calibri"/>
              <a:sym typeface="Calibri"/>
            </a:endParaRPr>
          </a:p>
          <a:p>
            <a:pPr indent="0" lvl="0" marL="0" rtl="0" algn="ctr">
              <a:spcBef>
                <a:spcPts val="0"/>
              </a:spcBef>
              <a:spcAft>
                <a:spcPts val="0"/>
              </a:spcAft>
              <a:buNone/>
            </a:pPr>
            <a:r>
              <a:t/>
            </a:r>
            <a:endParaRPr>
              <a:latin typeface="Great Vibes"/>
              <a:ea typeface="Great Vibes"/>
              <a:cs typeface="Great Vibes"/>
              <a:sym typeface="Great Vibes"/>
            </a:endParaRPr>
          </a:p>
          <a:p>
            <a:pPr indent="0" lvl="0" marL="0" rtl="0" algn="ctr">
              <a:spcBef>
                <a:spcPts val="0"/>
              </a:spcBef>
              <a:spcAft>
                <a:spcPts val="0"/>
              </a:spcAft>
              <a:buNone/>
            </a:pPr>
            <a:r>
              <a:t/>
            </a:r>
            <a:endParaRPr>
              <a:latin typeface="Great Vibes"/>
              <a:ea typeface="Great Vibes"/>
              <a:cs typeface="Great Vibes"/>
              <a:sym typeface="Great Vibes"/>
            </a:endParaRPr>
          </a:p>
          <a:p>
            <a:pPr indent="0" lvl="0" marL="0" rtl="0" algn="ctr">
              <a:spcBef>
                <a:spcPts val="0"/>
              </a:spcBef>
              <a:spcAft>
                <a:spcPts val="0"/>
              </a:spcAft>
              <a:buNone/>
            </a:pPr>
            <a:r>
              <a:rPr lang="en-GB">
                <a:latin typeface="Great Vibes"/>
                <a:ea typeface="Great Vibes"/>
                <a:cs typeface="Great Vibes"/>
                <a:sym typeface="Great Vibes"/>
              </a:rPr>
              <a:t>Companion</a:t>
            </a:r>
            <a:endParaRPr>
              <a:latin typeface="Great Vibes"/>
              <a:ea typeface="Great Vibes"/>
              <a:cs typeface="Great Vibes"/>
              <a:sym typeface="Great Vibes"/>
            </a:endParaRPr>
          </a:p>
          <a:p>
            <a:pPr indent="0" lvl="0" marL="0" rtl="0" algn="ctr">
              <a:spcBef>
                <a:spcPts val="0"/>
              </a:spcBef>
              <a:spcAft>
                <a:spcPts val="0"/>
              </a:spcAft>
              <a:buNone/>
            </a:pPr>
            <a:r>
              <a:t/>
            </a:r>
            <a:endParaRPr sz="800">
              <a:solidFill>
                <a:schemeClr val="dk1"/>
              </a:solidFill>
              <a:latin typeface="Calibri"/>
              <a:ea typeface="Calibri"/>
              <a:cs typeface="Calibri"/>
              <a:sym typeface="Calibri"/>
            </a:endParaRPr>
          </a:p>
          <a:p>
            <a:pPr indent="0" lvl="0" marL="0" rtl="0" algn="ctr">
              <a:spcBef>
                <a:spcPts val="0"/>
              </a:spcBef>
              <a:spcAft>
                <a:spcPts val="0"/>
              </a:spcAft>
              <a:buNone/>
            </a:pPr>
            <a:r>
              <a:rPr lang="en-GB" sz="800">
                <a:solidFill>
                  <a:schemeClr val="dk1"/>
                </a:solidFill>
                <a:latin typeface="Calibri"/>
                <a:ea typeface="Calibri"/>
                <a:cs typeface="Calibri"/>
                <a:sym typeface="Calibri"/>
              </a:rPr>
              <a:t>Any companion interested in women</a:t>
            </a:r>
            <a:endParaRPr>
              <a:latin typeface="Great Vibes"/>
              <a:ea typeface="Great Vibes"/>
              <a:cs typeface="Great Vibes"/>
              <a:sym typeface="Great Vibes"/>
            </a:endParaRPr>
          </a:p>
          <a:p>
            <a:pPr indent="0" lvl="0" marL="0" rtl="0" algn="ctr">
              <a:spcBef>
                <a:spcPts val="0"/>
              </a:spcBef>
              <a:spcAft>
                <a:spcPts val="0"/>
              </a:spcAft>
              <a:buNone/>
            </a:pPr>
            <a:r>
              <a:t/>
            </a:r>
            <a:endParaRPr>
              <a:latin typeface="Great Vibes"/>
              <a:ea typeface="Great Vibes"/>
              <a:cs typeface="Great Vibes"/>
              <a:sym typeface="Great Vibes"/>
            </a:endParaRPr>
          </a:p>
          <a:p>
            <a:pPr indent="0" lvl="0" marL="0" rtl="0" algn="ctr">
              <a:spcBef>
                <a:spcPts val="0"/>
              </a:spcBef>
              <a:spcAft>
                <a:spcPts val="0"/>
              </a:spcAft>
              <a:buNone/>
            </a:pPr>
            <a:r>
              <a:t/>
            </a:r>
            <a:endParaRPr>
              <a:latin typeface="Great Vibes"/>
              <a:ea typeface="Great Vibes"/>
              <a:cs typeface="Great Vibes"/>
              <a:sym typeface="Great Vibes"/>
            </a:endParaRPr>
          </a:p>
          <a:p>
            <a:pPr indent="0" lvl="0" marL="0" rtl="0" algn="ctr">
              <a:spcBef>
                <a:spcPts val="0"/>
              </a:spcBef>
              <a:spcAft>
                <a:spcPts val="0"/>
              </a:spcAft>
              <a:buNone/>
            </a:pPr>
            <a:r>
              <a:rPr lang="en-GB">
                <a:latin typeface="Great Vibes"/>
                <a:ea typeface="Great Vibes"/>
                <a:cs typeface="Great Vibes"/>
                <a:sym typeface="Great Vibes"/>
              </a:rPr>
              <a:t>Date</a:t>
            </a:r>
            <a:endParaRPr>
              <a:latin typeface="Great Vibes"/>
              <a:ea typeface="Great Vibes"/>
              <a:cs typeface="Great Vibes"/>
              <a:sym typeface="Great Vibes"/>
            </a:endParaRPr>
          </a:p>
          <a:p>
            <a:pPr indent="0" lvl="0" marL="0" rtl="0" algn="ctr">
              <a:spcBef>
                <a:spcPts val="0"/>
              </a:spcBef>
              <a:spcAft>
                <a:spcPts val="0"/>
              </a:spcAft>
              <a:buNone/>
            </a:pPr>
            <a:r>
              <a:t/>
            </a:r>
            <a:endParaRPr sz="800">
              <a:solidFill>
                <a:schemeClr val="dk1"/>
              </a:solidFill>
              <a:latin typeface="Calibri"/>
              <a:ea typeface="Calibri"/>
              <a:cs typeface="Calibri"/>
              <a:sym typeface="Calibri"/>
            </a:endParaRPr>
          </a:p>
          <a:p>
            <a:pPr indent="0" lvl="0" marL="0" rtl="0" algn="ctr">
              <a:spcBef>
                <a:spcPts val="0"/>
              </a:spcBef>
              <a:spcAft>
                <a:spcPts val="0"/>
              </a:spcAft>
              <a:buNone/>
            </a:pPr>
            <a:r>
              <a:rPr lang="en-GB" sz="800">
                <a:solidFill>
                  <a:schemeClr val="dk1"/>
                </a:solidFill>
                <a:latin typeface="Calibri"/>
                <a:ea typeface="Calibri"/>
                <a:cs typeface="Calibri"/>
                <a:sym typeface="Calibri"/>
              </a:rPr>
              <a:t>Nothing unexpected</a:t>
            </a:r>
            <a:endParaRPr>
              <a:latin typeface="Great Vibes"/>
              <a:ea typeface="Great Vibes"/>
              <a:cs typeface="Great Vibes"/>
              <a:sym typeface="Great Vibes"/>
            </a:endParaRPr>
          </a:p>
        </p:txBody>
      </p:sp>
      <p:sp>
        <p:nvSpPr>
          <p:cNvPr id="439" name="Google Shape;439;p55"/>
          <p:cNvSpPr txBox="1"/>
          <p:nvPr/>
        </p:nvSpPr>
        <p:spPr>
          <a:xfrm>
            <a:off x="0" y="0"/>
            <a:ext cx="342300" cy="416700"/>
          </a:xfrm>
          <a:prstGeom prst="rect">
            <a:avLst/>
          </a:prstGeom>
          <a:noFill/>
          <a:ln>
            <a:noFill/>
          </a:ln>
        </p:spPr>
        <p:txBody>
          <a:bodyPr anchorCtr="0" anchor="t" bIns="91425" lIns="91425" spcFirstLastPara="1" rIns="91425" wrap="square" tIns="91425">
            <a:noAutofit/>
          </a:bodyPr>
          <a:lstStyle/>
          <a:p>
            <a:pPr indent="0" lvl="0" marL="0" rtl="0" algn="ctr">
              <a:lnSpc>
                <a:spcPct val="75000"/>
              </a:lnSpc>
              <a:spcBef>
                <a:spcPts val="0"/>
              </a:spcBef>
              <a:spcAft>
                <a:spcPts val="0"/>
              </a:spcAft>
              <a:buNone/>
            </a:pPr>
            <a:r>
              <a:rPr b="1" lang="en-GB">
                <a:solidFill>
                  <a:srgbClr val="980000"/>
                </a:solidFill>
                <a:latin typeface="Great Vibes"/>
                <a:ea typeface="Great Vibes"/>
                <a:cs typeface="Great Vibes"/>
                <a:sym typeface="Great Vibes"/>
              </a:rPr>
              <a:t>3</a:t>
            </a:r>
            <a:br>
              <a:rPr lang="en-GB">
                <a:latin typeface="Great Vibes"/>
                <a:ea typeface="Great Vibes"/>
                <a:cs typeface="Great Vibes"/>
                <a:sym typeface="Great Vibes"/>
              </a:rPr>
            </a:br>
            <a:r>
              <a:rPr lang="en-GB">
                <a:solidFill>
                  <a:srgbClr val="980000"/>
                </a:solidFill>
                <a:latin typeface="Great Vibes"/>
                <a:ea typeface="Great Vibes"/>
                <a:cs typeface="Great Vibes"/>
                <a:sym typeface="Great Vibes"/>
              </a:rPr>
              <a:t>♥</a:t>
            </a:r>
            <a:endParaRPr b="1">
              <a:solidFill>
                <a:srgbClr val="980000"/>
              </a:solidFill>
              <a:latin typeface="Great Vibes"/>
              <a:ea typeface="Great Vibes"/>
              <a:cs typeface="Great Vibes"/>
              <a:sym typeface="Great Vibes"/>
            </a:endParaRPr>
          </a:p>
        </p:txBody>
      </p:sp>
      <p:sp>
        <p:nvSpPr>
          <p:cNvPr id="440" name="Google Shape;440;p55"/>
          <p:cNvSpPr txBox="1"/>
          <p:nvPr/>
        </p:nvSpPr>
        <p:spPr>
          <a:xfrm>
            <a:off x="1781700" y="0"/>
            <a:ext cx="342300" cy="416700"/>
          </a:xfrm>
          <a:prstGeom prst="rect">
            <a:avLst/>
          </a:prstGeom>
          <a:noFill/>
          <a:ln>
            <a:noFill/>
          </a:ln>
        </p:spPr>
        <p:txBody>
          <a:bodyPr anchorCtr="0" anchor="t" bIns="91425" lIns="91425" spcFirstLastPara="1" rIns="91425" wrap="square" tIns="91425">
            <a:noAutofit/>
          </a:bodyPr>
          <a:lstStyle/>
          <a:p>
            <a:pPr indent="0" lvl="0" marL="0" rtl="0" algn="ctr">
              <a:lnSpc>
                <a:spcPct val="75000"/>
              </a:lnSpc>
              <a:spcBef>
                <a:spcPts val="0"/>
              </a:spcBef>
              <a:spcAft>
                <a:spcPts val="0"/>
              </a:spcAft>
              <a:buNone/>
            </a:pPr>
            <a:r>
              <a:rPr b="1" lang="en-GB">
                <a:solidFill>
                  <a:srgbClr val="980000"/>
                </a:solidFill>
                <a:latin typeface="Great Vibes"/>
                <a:ea typeface="Great Vibes"/>
                <a:cs typeface="Great Vibes"/>
                <a:sym typeface="Great Vibes"/>
              </a:rPr>
              <a:t>3</a:t>
            </a:r>
            <a:br>
              <a:rPr lang="en-GB">
                <a:latin typeface="Great Vibes"/>
                <a:ea typeface="Great Vibes"/>
                <a:cs typeface="Great Vibes"/>
                <a:sym typeface="Great Vibes"/>
              </a:rPr>
            </a:br>
            <a:r>
              <a:rPr lang="en-GB">
                <a:solidFill>
                  <a:srgbClr val="980000"/>
                </a:solidFill>
                <a:latin typeface="Great Vibes"/>
                <a:ea typeface="Great Vibes"/>
                <a:cs typeface="Great Vibes"/>
                <a:sym typeface="Great Vibes"/>
              </a:rPr>
              <a:t>♥</a:t>
            </a:r>
            <a:endParaRPr b="1">
              <a:solidFill>
                <a:srgbClr val="980000"/>
              </a:solidFill>
              <a:latin typeface="Great Vibes"/>
              <a:ea typeface="Great Vibes"/>
              <a:cs typeface="Great Vibes"/>
              <a:sym typeface="Great Vibes"/>
            </a:endParaRPr>
          </a:p>
        </p:txBody>
      </p:sp>
    </p:spTree>
  </p:cSld>
  <p:clrMapOvr>
    <a:masterClrMapping/>
  </p:clrMapOvr>
</p:sld>
</file>

<file path=ppt/slides/slide4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gradFill>
          <a:gsLst>
            <a:gs pos="0">
              <a:schemeClr val="lt1"/>
            </a:gs>
            <a:gs pos="28000">
              <a:srgbClr val="999999"/>
            </a:gs>
            <a:gs pos="100000">
              <a:srgbClr val="434343"/>
            </a:gs>
          </a:gsLst>
          <a:lin ang="16200038" scaled="0"/>
        </a:gradFill>
      </p:bgPr>
    </p:bg>
    <p:spTree>
      <p:nvGrpSpPr>
        <p:cNvPr id="444" name="Shape 444"/>
        <p:cNvGrpSpPr/>
        <p:nvPr/>
      </p:nvGrpSpPr>
      <p:grpSpPr>
        <a:xfrm>
          <a:off x="0" y="0"/>
          <a:ext cx="0" cy="0"/>
          <a:chOff x="0" y="0"/>
          <a:chExt cx="0" cy="0"/>
        </a:xfrm>
      </p:grpSpPr>
      <p:pic>
        <p:nvPicPr>
          <p:cNvPr id="445" name="Google Shape;445;p56"/>
          <p:cNvPicPr preferRelativeResize="0"/>
          <p:nvPr/>
        </p:nvPicPr>
        <p:blipFill>
          <a:blip r:embed="rId3">
            <a:alphaModFix/>
          </a:blip>
          <a:stretch>
            <a:fillRect/>
          </a:stretch>
        </p:blipFill>
        <p:spPr>
          <a:xfrm>
            <a:off x="614175" y="1994525"/>
            <a:ext cx="895650" cy="448350"/>
          </a:xfrm>
          <a:prstGeom prst="rect">
            <a:avLst/>
          </a:prstGeom>
          <a:noFill/>
          <a:ln>
            <a:noFill/>
          </a:ln>
        </p:spPr>
      </p:pic>
      <p:pic>
        <p:nvPicPr>
          <p:cNvPr id="446" name="Google Shape;446;p56"/>
          <p:cNvPicPr preferRelativeResize="0"/>
          <p:nvPr/>
        </p:nvPicPr>
        <p:blipFill>
          <a:blip r:embed="rId3">
            <a:alphaModFix/>
          </a:blip>
          <a:stretch>
            <a:fillRect/>
          </a:stretch>
        </p:blipFill>
        <p:spPr>
          <a:xfrm>
            <a:off x="614175" y="1103525"/>
            <a:ext cx="895650" cy="448350"/>
          </a:xfrm>
          <a:prstGeom prst="rect">
            <a:avLst/>
          </a:prstGeom>
          <a:noFill/>
          <a:ln>
            <a:noFill/>
          </a:ln>
        </p:spPr>
      </p:pic>
      <p:sp>
        <p:nvSpPr>
          <p:cNvPr id="447" name="Google Shape;447;p56"/>
          <p:cNvSpPr txBox="1"/>
          <p:nvPr/>
        </p:nvSpPr>
        <p:spPr>
          <a:xfrm>
            <a:off x="0" y="0"/>
            <a:ext cx="2124000" cy="32760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GB">
                <a:latin typeface="Great Vibes"/>
                <a:ea typeface="Great Vibes"/>
                <a:cs typeface="Great Vibes"/>
                <a:sym typeface="Great Vibes"/>
              </a:rPr>
              <a:t>Client</a:t>
            </a:r>
            <a:endParaRPr>
              <a:latin typeface="Great Vibes"/>
              <a:ea typeface="Great Vibes"/>
              <a:cs typeface="Great Vibes"/>
              <a:sym typeface="Great Vibes"/>
            </a:endParaRPr>
          </a:p>
          <a:p>
            <a:pPr indent="0" lvl="0" marL="0" rtl="0" algn="ctr">
              <a:spcBef>
                <a:spcPts val="0"/>
              </a:spcBef>
              <a:spcAft>
                <a:spcPts val="0"/>
              </a:spcAft>
              <a:buNone/>
            </a:pPr>
            <a:r>
              <a:t/>
            </a:r>
            <a:endParaRPr sz="800">
              <a:latin typeface="Calibri"/>
              <a:ea typeface="Calibri"/>
              <a:cs typeface="Calibri"/>
              <a:sym typeface="Calibri"/>
            </a:endParaRPr>
          </a:p>
          <a:p>
            <a:pPr indent="0" lvl="0" marL="0" rtl="0" algn="ctr">
              <a:spcBef>
                <a:spcPts val="0"/>
              </a:spcBef>
              <a:spcAft>
                <a:spcPts val="0"/>
              </a:spcAft>
              <a:buNone/>
            </a:pPr>
            <a:r>
              <a:rPr lang="en-GB" sz="800">
                <a:latin typeface="Calibri"/>
                <a:ea typeface="Calibri"/>
                <a:cs typeface="Calibri"/>
                <a:sym typeface="Calibri"/>
              </a:rPr>
              <a:t>The man is clean and polite and specifically asked to perform oral sex on anyone. Select whoever deserves that treat most.</a:t>
            </a:r>
            <a:endParaRPr sz="800">
              <a:latin typeface="Calibri"/>
              <a:ea typeface="Calibri"/>
              <a:cs typeface="Calibri"/>
              <a:sym typeface="Calibri"/>
            </a:endParaRPr>
          </a:p>
          <a:p>
            <a:pPr indent="0" lvl="0" marL="0" rtl="0" algn="ctr">
              <a:spcBef>
                <a:spcPts val="0"/>
              </a:spcBef>
              <a:spcAft>
                <a:spcPts val="0"/>
              </a:spcAft>
              <a:buNone/>
            </a:pPr>
            <a:r>
              <a:t/>
            </a:r>
            <a:endParaRPr>
              <a:latin typeface="Great Vibes"/>
              <a:ea typeface="Great Vibes"/>
              <a:cs typeface="Great Vibes"/>
              <a:sym typeface="Great Vibes"/>
            </a:endParaRPr>
          </a:p>
          <a:p>
            <a:pPr indent="0" lvl="0" marL="0" rtl="0" algn="ctr">
              <a:spcBef>
                <a:spcPts val="0"/>
              </a:spcBef>
              <a:spcAft>
                <a:spcPts val="0"/>
              </a:spcAft>
              <a:buNone/>
            </a:pPr>
            <a:r>
              <a:t/>
            </a:r>
            <a:endParaRPr>
              <a:latin typeface="Great Vibes"/>
              <a:ea typeface="Great Vibes"/>
              <a:cs typeface="Great Vibes"/>
              <a:sym typeface="Great Vibes"/>
            </a:endParaRPr>
          </a:p>
          <a:p>
            <a:pPr indent="0" lvl="0" marL="0" rtl="0" algn="ctr">
              <a:spcBef>
                <a:spcPts val="0"/>
              </a:spcBef>
              <a:spcAft>
                <a:spcPts val="0"/>
              </a:spcAft>
              <a:buNone/>
            </a:pPr>
            <a:r>
              <a:rPr lang="en-GB">
                <a:latin typeface="Great Vibes"/>
                <a:ea typeface="Great Vibes"/>
                <a:cs typeface="Great Vibes"/>
                <a:sym typeface="Great Vibes"/>
              </a:rPr>
              <a:t>Companion</a:t>
            </a:r>
            <a:endParaRPr>
              <a:latin typeface="Great Vibes"/>
              <a:ea typeface="Great Vibes"/>
              <a:cs typeface="Great Vibes"/>
              <a:sym typeface="Great Vibes"/>
            </a:endParaRPr>
          </a:p>
          <a:p>
            <a:pPr indent="0" lvl="0" marL="0" rtl="0" algn="ctr">
              <a:spcBef>
                <a:spcPts val="0"/>
              </a:spcBef>
              <a:spcAft>
                <a:spcPts val="0"/>
              </a:spcAft>
              <a:buNone/>
            </a:pPr>
            <a:r>
              <a:t/>
            </a:r>
            <a:endParaRPr sz="800">
              <a:solidFill>
                <a:schemeClr val="dk1"/>
              </a:solidFill>
              <a:latin typeface="Calibri"/>
              <a:ea typeface="Calibri"/>
              <a:cs typeface="Calibri"/>
              <a:sym typeface="Calibri"/>
            </a:endParaRPr>
          </a:p>
          <a:p>
            <a:pPr indent="0" lvl="0" marL="0" rtl="0" algn="ctr">
              <a:spcBef>
                <a:spcPts val="0"/>
              </a:spcBef>
              <a:spcAft>
                <a:spcPts val="0"/>
              </a:spcAft>
              <a:buNone/>
            </a:pPr>
            <a:r>
              <a:rPr lang="en-GB" sz="800">
                <a:solidFill>
                  <a:schemeClr val="dk1"/>
                </a:solidFill>
                <a:latin typeface="Calibri"/>
                <a:ea typeface="Calibri"/>
                <a:cs typeface="Calibri"/>
                <a:sym typeface="Calibri"/>
              </a:rPr>
              <a:t>Any companion interested in men</a:t>
            </a:r>
            <a:endParaRPr>
              <a:latin typeface="Great Vibes"/>
              <a:ea typeface="Great Vibes"/>
              <a:cs typeface="Great Vibes"/>
              <a:sym typeface="Great Vibes"/>
            </a:endParaRPr>
          </a:p>
          <a:p>
            <a:pPr indent="0" lvl="0" marL="0" rtl="0" algn="ctr">
              <a:spcBef>
                <a:spcPts val="0"/>
              </a:spcBef>
              <a:spcAft>
                <a:spcPts val="0"/>
              </a:spcAft>
              <a:buNone/>
            </a:pPr>
            <a:r>
              <a:t/>
            </a:r>
            <a:endParaRPr>
              <a:latin typeface="Great Vibes"/>
              <a:ea typeface="Great Vibes"/>
              <a:cs typeface="Great Vibes"/>
              <a:sym typeface="Great Vibes"/>
            </a:endParaRPr>
          </a:p>
          <a:p>
            <a:pPr indent="0" lvl="0" marL="0" rtl="0" algn="ctr">
              <a:spcBef>
                <a:spcPts val="0"/>
              </a:spcBef>
              <a:spcAft>
                <a:spcPts val="0"/>
              </a:spcAft>
              <a:buNone/>
            </a:pPr>
            <a:r>
              <a:t/>
            </a:r>
            <a:endParaRPr>
              <a:latin typeface="Great Vibes"/>
              <a:ea typeface="Great Vibes"/>
              <a:cs typeface="Great Vibes"/>
              <a:sym typeface="Great Vibes"/>
            </a:endParaRPr>
          </a:p>
          <a:p>
            <a:pPr indent="0" lvl="0" marL="0" rtl="0" algn="ctr">
              <a:spcBef>
                <a:spcPts val="0"/>
              </a:spcBef>
              <a:spcAft>
                <a:spcPts val="0"/>
              </a:spcAft>
              <a:buNone/>
            </a:pPr>
            <a:r>
              <a:rPr lang="en-GB">
                <a:latin typeface="Great Vibes"/>
                <a:ea typeface="Great Vibes"/>
                <a:cs typeface="Great Vibes"/>
                <a:sym typeface="Great Vibes"/>
              </a:rPr>
              <a:t>Date</a:t>
            </a:r>
            <a:endParaRPr>
              <a:latin typeface="Great Vibes"/>
              <a:ea typeface="Great Vibes"/>
              <a:cs typeface="Great Vibes"/>
              <a:sym typeface="Great Vibes"/>
            </a:endParaRPr>
          </a:p>
          <a:p>
            <a:pPr indent="0" lvl="0" marL="0" rtl="0" algn="ctr">
              <a:spcBef>
                <a:spcPts val="0"/>
              </a:spcBef>
              <a:spcAft>
                <a:spcPts val="0"/>
              </a:spcAft>
              <a:buNone/>
            </a:pPr>
            <a:r>
              <a:t/>
            </a:r>
            <a:endParaRPr sz="800">
              <a:solidFill>
                <a:schemeClr val="dk1"/>
              </a:solidFill>
              <a:latin typeface="Calibri"/>
              <a:ea typeface="Calibri"/>
              <a:cs typeface="Calibri"/>
              <a:sym typeface="Calibri"/>
            </a:endParaRPr>
          </a:p>
          <a:p>
            <a:pPr indent="0" lvl="0" marL="0" rtl="0" algn="ctr">
              <a:spcBef>
                <a:spcPts val="0"/>
              </a:spcBef>
              <a:spcAft>
                <a:spcPts val="0"/>
              </a:spcAft>
              <a:buNone/>
            </a:pPr>
            <a:r>
              <a:rPr lang="en-GB" sz="800">
                <a:solidFill>
                  <a:schemeClr val="dk1"/>
                </a:solidFill>
                <a:latin typeface="Calibri"/>
                <a:ea typeface="Calibri"/>
                <a:cs typeface="Calibri"/>
                <a:sym typeface="Calibri"/>
              </a:rPr>
              <a:t>Nothing unexpected</a:t>
            </a:r>
            <a:endParaRPr>
              <a:latin typeface="Great Vibes"/>
              <a:ea typeface="Great Vibes"/>
              <a:cs typeface="Great Vibes"/>
              <a:sym typeface="Great Vibes"/>
            </a:endParaRPr>
          </a:p>
        </p:txBody>
      </p:sp>
      <p:sp>
        <p:nvSpPr>
          <p:cNvPr id="448" name="Google Shape;448;p56"/>
          <p:cNvSpPr txBox="1"/>
          <p:nvPr/>
        </p:nvSpPr>
        <p:spPr>
          <a:xfrm>
            <a:off x="0" y="0"/>
            <a:ext cx="342300" cy="416700"/>
          </a:xfrm>
          <a:prstGeom prst="rect">
            <a:avLst/>
          </a:prstGeom>
          <a:noFill/>
          <a:ln>
            <a:noFill/>
          </a:ln>
        </p:spPr>
        <p:txBody>
          <a:bodyPr anchorCtr="0" anchor="t" bIns="91425" lIns="91425" spcFirstLastPara="1" rIns="91425" wrap="square" tIns="91425">
            <a:noAutofit/>
          </a:bodyPr>
          <a:lstStyle/>
          <a:p>
            <a:pPr indent="0" lvl="0" marL="0" rtl="0" algn="ctr">
              <a:lnSpc>
                <a:spcPct val="75000"/>
              </a:lnSpc>
              <a:spcBef>
                <a:spcPts val="0"/>
              </a:spcBef>
              <a:spcAft>
                <a:spcPts val="0"/>
              </a:spcAft>
              <a:buNone/>
            </a:pPr>
            <a:r>
              <a:rPr b="1" lang="en-GB">
                <a:solidFill>
                  <a:srgbClr val="980000"/>
                </a:solidFill>
                <a:latin typeface="Great Vibes"/>
                <a:ea typeface="Great Vibes"/>
                <a:cs typeface="Great Vibes"/>
                <a:sym typeface="Great Vibes"/>
              </a:rPr>
              <a:t>4</a:t>
            </a:r>
            <a:br>
              <a:rPr lang="en-GB">
                <a:latin typeface="Great Vibes"/>
                <a:ea typeface="Great Vibes"/>
                <a:cs typeface="Great Vibes"/>
                <a:sym typeface="Great Vibes"/>
              </a:rPr>
            </a:br>
            <a:r>
              <a:rPr lang="en-GB">
                <a:solidFill>
                  <a:srgbClr val="980000"/>
                </a:solidFill>
                <a:latin typeface="Great Vibes"/>
                <a:ea typeface="Great Vibes"/>
                <a:cs typeface="Great Vibes"/>
                <a:sym typeface="Great Vibes"/>
              </a:rPr>
              <a:t>♥</a:t>
            </a:r>
            <a:endParaRPr b="1">
              <a:solidFill>
                <a:srgbClr val="980000"/>
              </a:solidFill>
              <a:latin typeface="Great Vibes"/>
              <a:ea typeface="Great Vibes"/>
              <a:cs typeface="Great Vibes"/>
              <a:sym typeface="Great Vibes"/>
            </a:endParaRPr>
          </a:p>
        </p:txBody>
      </p:sp>
      <p:sp>
        <p:nvSpPr>
          <p:cNvPr id="449" name="Google Shape;449;p56"/>
          <p:cNvSpPr txBox="1"/>
          <p:nvPr/>
        </p:nvSpPr>
        <p:spPr>
          <a:xfrm>
            <a:off x="1781700" y="0"/>
            <a:ext cx="342300" cy="416700"/>
          </a:xfrm>
          <a:prstGeom prst="rect">
            <a:avLst/>
          </a:prstGeom>
          <a:noFill/>
          <a:ln>
            <a:noFill/>
          </a:ln>
        </p:spPr>
        <p:txBody>
          <a:bodyPr anchorCtr="0" anchor="t" bIns="91425" lIns="91425" spcFirstLastPara="1" rIns="91425" wrap="square" tIns="91425">
            <a:noAutofit/>
          </a:bodyPr>
          <a:lstStyle/>
          <a:p>
            <a:pPr indent="0" lvl="0" marL="0" rtl="0" algn="ctr">
              <a:lnSpc>
                <a:spcPct val="75000"/>
              </a:lnSpc>
              <a:spcBef>
                <a:spcPts val="0"/>
              </a:spcBef>
              <a:spcAft>
                <a:spcPts val="0"/>
              </a:spcAft>
              <a:buNone/>
            </a:pPr>
            <a:r>
              <a:rPr b="1" lang="en-GB">
                <a:solidFill>
                  <a:srgbClr val="980000"/>
                </a:solidFill>
                <a:latin typeface="Great Vibes"/>
                <a:ea typeface="Great Vibes"/>
                <a:cs typeface="Great Vibes"/>
                <a:sym typeface="Great Vibes"/>
              </a:rPr>
              <a:t>4</a:t>
            </a:r>
            <a:br>
              <a:rPr lang="en-GB">
                <a:latin typeface="Great Vibes"/>
                <a:ea typeface="Great Vibes"/>
                <a:cs typeface="Great Vibes"/>
                <a:sym typeface="Great Vibes"/>
              </a:rPr>
            </a:br>
            <a:r>
              <a:rPr lang="en-GB">
                <a:solidFill>
                  <a:srgbClr val="980000"/>
                </a:solidFill>
                <a:latin typeface="Great Vibes"/>
                <a:ea typeface="Great Vibes"/>
                <a:cs typeface="Great Vibes"/>
                <a:sym typeface="Great Vibes"/>
              </a:rPr>
              <a:t>♥</a:t>
            </a:r>
            <a:endParaRPr b="1">
              <a:solidFill>
                <a:srgbClr val="980000"/>
              </a:solidFill>
              <a:latin typeface="Great Vibes"/>
              <a:ea typeface="Great Vibes"/>
              <a:cs typeface="Great Vibes"/>
              <a:sym typeface="Great Vibes"/>
            </a:endParaRPr>
          </a:p>
        </p:txBody>
      </p:sp>
    </p:spTree>
  </p:cSld>
  <p:clrMapOvr>
    <a:masterClrMapping/>
  </p:clrMapOvr>
</p:sld>
</file>

<file path=ppt/slides/slide4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gradFill>
          <a:gsLst>
            <a:gs pos="0">
              <a:schemeClr val="lt1"/>
            </a:gs>
            <a:gs pos="28000">
              <a:srgbClr val="999999"/>
            </a:gs>
            <a:gs pos="100000">
              <a:srgbClr val="434343"/>
            </a:gs>
          </a:gsLst>
          <a:lin ang="16200038" scaled="0"/>
        </a:gradFill>
      </p:bgPr>
    </p:bg>
    <p:spTree>
      <p:nvGrpSpPr>
        <p:cNvPr id="453" name="Shape 453"/>
        <p:cNvGrpSpPr/>
        <p:nvPr/>
      </p:nvGrpSpPr>
      <p:grpSpPr>
        <a:xfrm>
          <a:off x="0" y="0"/>
          <a:ext cx="0" cy="0"/>
          <a:chOff x="0" y="0"/>
          <a:chExt cx="0" cy="0"/>
        </a:xfrm>
      </p:grpSpPr>
      <p:pic>
        <p:nvPicPr>
          <p:cNvPr id="454" name="Google Shape;454;p57"/>
          <p:cNvPicPr preferRelativeResize="0"/>
          <p:nvPr/>
        </p:nvPicPr>
        <p:blipFill>
          <a:blip r:embed="rId3">
            <a:alphaModFix/>
          </a:blip>
          <a:stretch>
            <a:fillRect/>
          </a:stretch>
        </p:blipFill>
        <p:spPr>
          <a:xfrm>
            <a:off x="614175" y="1674925"/>
            <a:ext cx="895650" cy="448350"/>
          </a:xfrm>
          <a:prstGeom prst="rect">
            <a:avLst/>
          </a:prstGeom>
          <a:noFill/>
          <a:ln>
            <a:noFill/>
          </a:ln>
        </p:spPr>
      </p:pic>
      <p:pic>
        <p:nvPicPr>
          <p:cNvPr id="455" name="Google Shape;455;p57"/>
          <p:cNvPicPr preferRelativeResize="0"/>
          <p:nvPr/>
        </p:nvPicPr>
        <p:blipFill>
          <a:blip r:embed="rId3">
            <a:alphaModFix/>
          </a:blip>
          <a:stretch>
            <a:fillRect/>
          </a:stretch>
        </p:blipFill>
        <p:spPr>
          <a:xfrm>
            <a:off x="614175" y="801050"/>
            <a:ext cx="895650" cy="448350"/>
          </a:xfrm>
          <a:prstGeom prst="rect">
            <a:avLst/>
          </a:prstGeom>
          <a:noFill/>
          <a:ln>
            <a:noFill/>
          </a:ln>
        </p:spPr>
      </p:pic>
      <p:sp>
        <p:nvSpPr>
          <p:cNvPr id="456" name="Google Shape;456;p57"/>
          <p:cNvSpPr txBox="1"/>
          <p:nvPr/>
        </p:nvSpPr>
        <p:spPr>
          <a:xfrm>
            <a:off x="0" y="0"/>
            <a:ext cx="342300" cy="416700"/>
          </a:xfrm>
          <a:prstGeom prst="rect">
            <a:avLst/>
          </a:prstGeom>
          <a:noFill/>
          <a:ln>
            <a:noFill/>
          </a:ln>
        </p:spPr>
        <p:txBody>
          <a:bodyPr anchorCtr="0" anchor="t" bIns="91425" lIns="91425" spcFirstLastPara="1" rIns="91425" wrap="square" tIns="91425">
            <a:noAutofit/>
          </a:bodyPr>
          <a:lstStyle/>
          <a:p>
            <a:pPr indent="0" lvl="0" marL="0" rtl="0" algn="ctr">
              <a:lnSpc>
                <a:spcPct val="75000"/>
              </a:lnSpc>
              <a:spcBef>
                <a:spcPts val="0"/>
              </a:spcBef>
              <a:spcAft>
                <a:spcPts val="0"/>
              </a:spcAft>
              <a:buNone/>
            </a:pPr>
            <a:r>
              <a:rPr b="1" lang="en-GB">
                <a:solidFill>
                  <a:srgbClr val="980000"/>
                </a:solidFill>
                <a:latin typeface="Great Vibes"/>
                <a:ea typeface="Great Vibes"/>
                <a:cs typeface="Great Vibes"/>
                <a:sym typeface="Great Vibes"/>
              </a:rPr>
              <a:t>5</a:t>
            </a:r>
            <a:br>
              <a:rPr lang="en-GB">
                <a:latin typeface="Great Vibes"/>
                <a:ea typeface="Great Vibes"/>
                <a:cs typeface="Great Vibes"/>
                <a:sym typeface="Great Vibes"/>
              </a:rPr>
            </a:br>
            <a:r>
              <a:rPr lang="en-GB">
                <a:solidFill>
                  <a:srgbClr val="980000"/>
                </a:solidFill>
                <a:latin typeface="Great Vibes"/>
                <a:ea typeface="Great Vibes"/>
                <a:cs typeface="Great Vibes"/>
                <a:sym typeface="Great Vibes"/>
              </a:rPr>
              <a:t>♥</a:t>
            </a:r>
            <a:endParaRPr b="1">
              <a:solidFill>
                <a:srgbClr val="980000"/>
              </a:solidFill>
              <a:latin typeface="Great Vibes"/>
              <a:ea typeface="Great Vibes"/>
              <a:cs typeface="Great Vibes"/>
              <a:sym typeface="Great Vibes"/>
            </a:endParaRPr>
          </a:p>
        </p:txBody>
      </p:sp>
      <p:sp>
        <p:nvSpPr>
          <p:cNvPr id="457" name="Google Shape;457;p57"/>
          <p:cNvSpPr txBox="1"/>
          <p:nvPr/>
        </p:nvSpPr>
        <p:spPr>
          <a:xfrm>
            <a:off x="1781700" y="0"/>
            <a:ext cx="342300" cy="416700"/>
          </a:xfrm>
          <a:prstGeom prst="rect">
            <a:avLst/>
          </a:prstGeom>
          <a:noFill/>
          <a:ln>
            <a:noFill/>
          </a:ln>
        </p:spPr>
        <p:txBody>
          <a:bodyPr anchorCtr="0" anchor="t" bIns="91425" lIns="91425" spcFirstLastPara="1" rIns="91425" wrap="square" tIns="91425">
            <a:noAutofit/>
          </a:bodyPr>
          <a:lstStyle/>
          <a:p>
            <a:pPr indent="0" lvl="0" marL="0" rtl="0" algn="ctr">
              <a:lnSpc>
                <a:spcPct val="75000"/>
              </a:lnSpc>
              <a:spcBef>
                <a:spcPts val="0"/>
              </a:spcBef>
              <a:spcAft>
                <a:spcPts val="0"/>
              </a:spcAft>
              <a:buNone/>
            </a:pPr>
            <a:r>
              <a:rPr b="1" lang="en-GB">
                <a:solidFill>
                  <a:srgbClr val="980000"/>
                </a:solidFill>
                <a:latin typeface="Great Vibes"/>
                <a:ea typeface="Great Vibes"/>
                <a:cs typeface="Great Vibes"/>
                <a:sym typeface="Great Vibes"/>
              </a:rPr>
              <a:t>5</a:t>
            </a:r>
            <a:br>
              <a:rPr lang="en-GB">
                <a:latin typeface="Great Vibes"/>
                <a:ea typeface="Great Vibes"/>
                <a:cs typeface="Great Vibes"/>
                <a:sym typeface="Great Vibes"/>
              </a:rPr>
            </a:br>
            <a:r>
              <a:rPr lang="en-GB">
                <a:solidFill>
                  <a:srgbClr val="980000"/>
                </a:solidFill>
                <a:latin typeface="Great Vibes"/>
                <a:ea typeface="Great Vibes"/>
                <a:cs typeface="Great Vibes"/>
                <a:sym typeface="Great Vibes"/>
              </a:rPr>
              <a:t>♥</a:t>
            </a:r>
            <a:endParaRPr b="1">
              <a:solidFill>
                <a:srgbClr val="980000"/>
              </a:solidFill>
              <a:latin typeface="Great Vibes"/>
              <a:ea typeface="Great Vibes"/>
              <a:cs typeface="Great Vibes"/>
              <a:sym typeface="Great Vibes"/>
            </a:endParaRPr>
          </a:p>
        </p:txBody>
      </p:sp>
      <p:sp>
        <p:nvSpPr>
          <p:cNvPr id="458" name="Google Shape;458;p57"/>
          <p:cNvSpPr txBox="1"/>
          <p:nvPr/>
        </p:nvSpPr>
        <p:spPr>
          <a:xfrm>
            <a:off x="0" y="0"/>
            <a:ext cx="2124000" cy="32760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GB">
                <a:latin typeface="Great Vibes"/>
                <a:ea typeface="Great Vibes"/>
                <a:cs typeface="Great Vibes"/>
                <a:sym typeface="Great Vibes"/>
              </a:rPr>
              <a:t>Client</a:t>
            </a:r>
            <a:endParaRPr>
              <a:latin typeface="Great Vibes"/>
              <a:ea typeface="Great Vibes"/>
              <a:cs typeface="Great Vibes"/>
              <a:sym typeface="Great Vibes"/>
            </a:endParaRPr>
          </a:p>
          <a:p>
            <a:pPr indent="0" lvl="0" marL="0" rtl="0" algn="ctr">
              <a:spcBef>
                <a:spcPts val="0"/>
              </a:spcBef>
              <a:spcAft>
                <a:spcPts val="0"/>
              </a:spcAft>
              <a:buNone/>
            </a:pPr>
            <a:r>
              <a:t/>
            </a:r>
            <a:endParaRPr sz="800">
              <a:latin typeface="Calibri"/>
              <a:ea typeface="Calibri"/>
              <a:cs typeface="Calibri"/>
              <a:sym typeface="Calibri"/>
            </a:endParaRPr>
          </a:p>
          <a:p>
            <a:pPr indent="0" lvl="0" marL="0" rtl="0" algn="ctr">
              <a:spcBef>
                <a:spcPts val="0"/>
              </a:spcBef>
              <a:spcAft>
                <a:spcPts val="0"/>
              </a:spcAft>
              <a:buNone/>
            </a:pPr>
            <a:r>
              <a:rPr lang="en-GB" sz="800">
                <a:latin typeface="Calibri"/>
                <a:ea typeface="Calibri"/>
                <a:cs typeface="Calibri"/>
                <a:sym typeface="Calibri"/>
              </a:rPr>
              <a:t>A regular, the Brown-noser's favorite</a:t>
            </a:r>
            <a:endParaRPr sz="800">
              <a:latin typeface="Calibri"/>
              <a:ea typeface="Calibri"/>
              <a:cs typeface="Calibri"/>
              <a:sym typeface="Calibri"/>
            </a:endParaRPr>
          </a:p>
          <a:p>
            <a:pPr indent="0" lvl="0" marL="0" rtl="0" algn="ctr">
              <a:spcBef>
                <a:spcPts val="0"/>
              </a:spcBef>
              <a:spcAft>
                <a:spcPts val="0"/>
              </a:spcAft>
              <a:buNone/>
            </a:pPr>
            <a:r>
              <a:t/>
            </a:r>
            <a:endParaRPr>
              <a:latin typeface="Great Vibes"/>
              <a:ea typeface="Great Vibes"/>
              <a:cs typeface="Great Vibes"/>
              <a:sym typeface="Great Vibes"/>
            </a:endParaRPr>
          </a:p>
          <a:p>
            <a:pPr indent="0" lvl="0" marL="0" rtl="0" algn="ctr">
              <a:spcBef>
                <a:spcPts val="0"/>
              </a:spcBef>
              <a:spcAft>
                <a:spcPts val="0"/>
              </a:spcAft>
              <a:buNone/>
            </a:pPr>
            <a:r>
              <a:t/>
            </a:r>
            <a:endParaRPr>
              <a:latin typeface="Great Vibes"/>
              <a:ea typeface="Great Vibes"/>
              <a:cs typeface="Great Vibes"/>
              <a:sym typeface="Great Vibes"/>
            </a:endParaRPr>
          </a:p>
          <a:p>
            <a:pPr indent="0" lvl="0" marL="0" rtl="0" algn="ctr">
              <a:spcBef>
                <a:spcPts val="0"/>
              </a:spcBef>
              <a:spcAft>
                <a:spcPts val="0"/>
              </a:spcAft>
              <a:buNone/>
            </a:pPr>
            <a:r>
              <a:rPr lang="en-GB">
                <a:latin typeface="Great Vibes"/>
                <a:ea typeface="Great Vibes"/>
                <a:cs typeface="Great Vibes"/>
                <a:sym typeface="Great Vibes"/>
              </a:rPr>
              <a:t>Companion</a:t>
            </a:r>
            <a:endParaRPr>
              <a:latin typeface="Great Vibes"/>
              <a:ea typeface="Great Vibes"/>
              <a:cs typeface="Great Vibes"/>
              <a:sym typeface="Great Vibes"/>
            </a:endParaRPr>
          </a:p>
          <a:p>
            <a:pPr indent="0" lvl="0" marL="0" rtl="0" algn="ctr">
              <a:spcBef>
                <a:spcPts val="0"/>
              </a:spcBef>
              <a:spcAft>
                <a:spcPts val="0"/>
              </a:spcAft>
              <a:buNone/>
            </a:pPr>
            <a:r>
              <a:t/>
            </a:r>
            <a:endParaRPr sz="800">
              <a:solidFill>
                <a:schemeClr val="dk1"/>
              </a:solidFill>
              <a:latin typeface="Calibri"/>
              <a:ea typeface="Calibri"/>
              <a:cs typeface="Calibri"/>
              <a:sym typeface="Calibri"/>
            </a:endParaRPr>
          </a:p>
          <a:p>
            <a:pPr indent="0" lvl="0" marL="0" rtl="0" algn="ctr">
              <a:spcBef>
                <a:spcPts val="0"/>
              </a:spcBef>
              <a:spcAft>
                <a:spcPts val="0"/>
              </a:spcAft>
              <a:buNone/>
            </a:pPr>
            <a:r>
              <a:rPr lang="en-GB" sz="800">
                <a:solidFill>
                  <a:schemeClr val="dk1"/>
                </a:solidFill>
                <a:latin typeface="Calibri"/>
                <a:ea typeface="Calibri"/>
                <a:cs typeface="Calibri"/>
                <a:sym typeface="Calibri"/>
              </a:rPr>
              <a:t>The Brown-noser</a:t>
            </a:r>
            <a:endParaRPr>
              <a:latin typeface="Great Vibes"/>
              <a:ea typeface="Great Vibes"/>
              <a:cs typeface="Great Vibes"/>
              <a:sym typeface="Great Vibes"/>
            </a:endParaRPr>
          </a:p>
          <a:p>
            <a:pPr indent="0" lvl="0" marL="0" rtl="0" algn="ctr">
              <a:spcBef>
                <a:spcPts val="0"/>
              </a:spcBef>
              <a:spcAft>
                <a:spcPts val="0"/>
              </a:spcAft>
              <a:buNone/>
            </a:pPr>
            <a:r>
              <a:t/>
            </a:r>
            <a:endParaRPr>
              <a:latin typeface="Great Vibes"/>
              <a:ea typeface="Great Vibes"/>
              <a:cs typeface="Great Vibes"/>
              <a:sym typeface="Great Vibes"/>
            </a:endParaRPr>
          </a:p>
          <a:p>
            <a:pPr indent="0" lvl="0" marL="0" rtl="0" algn="ctr">
              <a:spcBef>
                <a:spcPts val="0"/>
              </a:spcBef>
              <a:spcAft>
                <a:spcPts val="0"/>
              </a:spcAft>
              <a:buNone/>
            </a:pPr>
            <a:r>
              <a:t/>
            </a:r>
            <a:endParaRPr>
              <a:latin typeface="Great Vibes"/>
              <a:ea typeface="Great Vibes"/>
              <a:cs typeface="Great Vibes"/>
              <a:sym typeface="Great Vibes"/>
            </a:endParaRPr>
          </a:p>
          <a:p>
            <a:pPr indent="0" lvl="0" marL="0" rtl="0" algn="ctr">
              <a:spcBef>
                <a:spcPts val="0"/>
              </a:spcBef>
              <a:spcAft>
                <a:spcPts val="0"/>
              </a:spcAft>
              <a:buNone/>
            </a:pPr>
            <a:r>
              <a:rPr lang="en-GB">
                <a:latin typeface="Great Vibes"/>
                <a:ea typeface="Great Vibes"/>
                <a:cs typeface="Great Vibes"/>
                <a:sym typeface="Great Vibes"/>
              </a:rPr>
              <a:t>Date</a:t>
            </a:r>
            <a:endParaRPr>
              <a:latin typeface="Great Vibes"/>
              <a:ea typeface="Great Vibes"/>
              <a:cs typeface="Great Vibes"/>
              <a:sym typeface="Great Vibes"/>
            </a:endParaRPr>
          </a:p>
          <a:p>
            <a:pPr indent="0" lvl="0" marL="0" rtl="0" algn="ctr">
              <a:spcBef>
                <a:spcPts val="0"/>
              </a:spcBef>
              <a:spcAft>
                <a:spcPts val="0"/>
              </a:spcAft>
              <a:buNone/>
            </a:pPr>
            <a:r>
              <a:t/>
            </a:r>
            <a:endParaRPr sz="800">
              <a:solidFill>
                <a:schemeClr val="dk1"/>
              </a:solidFill>
              <a:latin typeface="Calibri"/>
              <a:ea typeface="Calibri"/>
              <a:cs typeface="Calibri"/>
              <a:sym typeface="Calibri"/>
            </a:endParaRPr>
          </a:p>
          <a:p>
            <a:pPr indent="0" lvl="0" marL="0" rtl="0" algn="ctr">
              <a:spcBef>
                <a:spcPts val="0"/>
              </a:spcBef>
              <a:spcAft>
                <a:spcPts val="0"/>
              </a:spcAft>
              <a:buNone/>
            </a:pPr>
            <a:r>
              <a:rPr lang="en-GB" sz="800">
                <a:solidFill>
                  <a:schemeClr val="dk1"/>
                </a:solidFill>
                <a:latin typeface="Calibri"/>
                <a:ea typeface="Calibri"/>
                <a:cs typeface="Calibri"/>
                <a:sym typeface="Calibri"/>
              </a:rPr>
              <a:t>After you confided in the client that you'd love to run the Lily one day, they started giving you tips on how to run a successful business as pillow talk</a:t>
            </a:r>
            <a:endParaRPr>
              <a:latin typeface="Great Vibes"/>
              <a:ea typeface="Great Vibes"/>
              <a:cs typeface="Great Vibes"/>
              <a:sym typeface="Great Vibes"/>
            </a:endParaRPr>
          </a:p>
        </p:txBody>
      </p:sp>
    </p:spTree>
  </p:cSld>
  <p:clrMapOvr>
    <a:masterClrMapping/>
  </p:clrMapOvr>
</p:sld>
</file>

<file path=ppt/slides/slide4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gradFill>
          <a:gsLst>
            <a:gs pos="0">
              <a:schemeClr val="lt1"/>
            </a:gs>
            <a:gs pos="28000">
              <a:srgbClr val="999999"/>
            </a:gs>
            <a:gs pos="100000">
              <a:srgbClr val="434343"/>
            </a:gs>
          </a:gsLst>
          <a:lin ang="16200038" scaled="0"/>
        </a:gradFill>
      </p:bgPr>
    </p:bg>
    <p:spTree>
      <p:nvGrpSpPr>
        <p:cNvPr id="462" name="Shape 462"/>
        <p:cNvGrpSpPr/>
        <p:nvPr/>
      </p:nvGrpSpPr>
      <p:grpSpPr>
        <a:xfrm>
          <a:off x="0" y="0"/>
          <a:ext cx="0" cy="0"/>
          <a:chOff x="0" y="0"/>
          <a:chExt cx="0" cy="0"/>
        </a:xfrm>
      </p:grpSpPr>
      <p:pic>
        <p:nvPicPr>
          <p:cNvPr id="463" name="Google Shape;463;p58"/>
          <p:cNvPicPr preferRelativeResize="0"/>
          <p:nvPr/>
        </p:nvPicPr>
        <p:blipFill>
          <a:blip r:embed="rId3">
            <a:alphaModFix/>
          </a:blip>
          <a:stretch>
            <a:fillRect/>
          </a:stretch>
        </p:blipFill>
        <p:spPr>
          <a:xfrm>
            <a:off x="614175" y="1749100"/>
            <a:ext cx="895650" cy="448350"/>
          </a:xfrm>
          <a:prstGeom prst="rect">
            <a:avLst/>
          </a:prstGeom>
          <a:noFill/>
          <a:ln>
            <a:noFill/>
          </a:ln>
        </p:spPr>
      </p:pic>
      <p:pic>
        <p:nvPicPr>
          <p:cNvPr id="464" name="Google Shape;464;p58"/>
          <p:cNvPicPr preferRelativeResize="0"/>
          <p:nvPr/>
        </p:nvPicPr>
        <p:blipFill>
          <a:blip r:embed="rId3">
            <a:alphaModFix/>
          </a:blip>
          <a:stretch>
            <a:fillRect/>
          </a:stretch>
        </p:blipFill>
        <p:spPr>
          <a:xfrm>
            <a:off x="614175" y="858100"/>
            <a:ext cx="895650" cy="448350"/>
          </a:xfrm>
          <a:prstGeom prst="rect">
            <a:avLst/>
          </a:prstGeom>
          <a:noFill/>
          <a:ln>
            <a:noFill/>
          </a:ln>
        </p:spPr>
      </p:pic>
      <p:sp>
        <p:nvSpPr>
          <p:cNvPr id="465" name="Google Shape;465;p58"/>
          <p:cNvSpPr txBox="1"/>
          <p:nvPr/>
        </p:nvSpPr>
        <p:spPr>
          <a:xfrm>
            <a:off x="0" y="0"/>
            <a:ext cx="342300" cy="416700"/>
          </a:xfrm>
          <a:prstGeom prst="rect">
            <a:avLst/>
          </a:prstGeom>
          <a:noFill/>
          <a:ln>
            <a:noFill/>
          </a:ln>
        </p:spPr>
        <p:txBody>
          <a:bodyPr anchorCtr="0" anchor="t" bIns="91425" lIns="91425" spcFirstLastPara="1" rIns="91425" wrap="square" tIns="91425">
            <a:noAutofit/>
          </a:bodyPr>
          <a:lstStyle/>
          <a:p>
            <a:pPr indent="0" lvl="0" marL="0" rtl="0" algn="ctr">
              <a:lnSpc>
                <a:spcPct val="75000"/>
              </a:lnSpc>
              <a:spcBef>
                <a:spcPts val="0"/>
              </a:spcBef>
              <a:spcAft>
                <a:spcPts val="0"/>
              </a:spcAft>
              <a:buNone/>
            </a:pPr>
            <a:r>
              <a:rPr b="1" lang="en-GB">
                <a:solidFill>
                  <a:srgbClr val="980000"/>
                </a:solidFill>
                <a:latin typeface="Great Vibes"/>
                <a:ea typeface="Great Vibes"/>
                <a:cs typeface="Great Vibes"/>
                <a:sym typeface="Great Vibes"/>
              </a:rPr>
              <a:t>6</a:t>
            </a:r>
            <a:br>
              <a:rPr lang="en-GB">
                <a:latin typeface="Great Vibes"/>
                <a:ea typeface="Great Vibes"/>
                <a:cs typeface="Great Vibes"/>
                <a:sym typeface="Great Vibes"/>
              </a:rPr>
            </a:br>
            <a:r>
              <a:rPr lang="en-GB">
                <a:solidFill>
                  <a:srgbClr val="980000"/>
                </a:solidFill>
                <a:latin typeface="Great Vibes"/>
                <a:ea typeface="Great Vibes"/>
                <a:cs typeface="Great Vibes"/>
                <a:sym typeface="Great Vibes"/>
              </a:rPr>
              <a:t>♥</a:t>
            </a:r>
            <a:endParaRPr b="1">
              <a:solidFill>
                <a:srgbClr val="980000"/>
              </a:solidFill>
              <a:latin typeface="Great Vibes"/>
              <a:ea typeface="Great Vibes"/>
              <a:cs typeface="Great Vibes"/>
              <a:sym typeface="Great Vibes"/>
            </a:endParaRPr>
          </a:p>
        </p:txBody>
      </p:sp>
      <p:sp>
        <p:nvSpPr>
          <p:cNvPr id="466" name="Google Shape;466;p58"/>
          <p:cNvSpPr txBox="1"/>
          <p:nvPr/>
        </p:nvSpPr>
        <p:spPr>
          <a:xfrm>
            <a:off x="1781700" y="0"/>
            <a:ext cx="342300" cy="416700"/>
          </a:xfrm>
          <a:prstGeom prst="rect">
            <a:avLst/>
          </a:prstGeom>
          <a:noFill/>
          <a:ln>
            <a:noFill/>
          </a:ln>
        </p:spPr>
        <p:txBody>
          <a:bodyPr anchorCtr="0" anchor="t" bIns="91425" lIns="91425" spcFirstLastPara="1" rIns="91425" wrap="square" tIns="91425">
            <a:noAutofit/>
          </a:bodyPr>
          <a:lstStyle/>
          <a:p>
            <a:pPr indent="0" lvl="0" marL="0" rtl="0" algn="ctr">
              <a:lnSpc>
                <a:spcPct val="75000"/>
              </a:lnSpc>
              <a:spcBef>
                <a:spcPts val="0"/>
              </a:spcBef>
              <a:spcAft>
                <a:spcPts val="0"/>
              </a:spcAft>
              <a:buNone/>
            </a:pPr>
            <a:r>
              <a:rPr b="1" lang="en-GB">
                <a:solidFill>
                  <a:srgbClr val="980000"/>
                </a:solidFill>
                <a:latin typeface="Great Vibes"/>
                <a:ea typeface="Great Vibes"/>
                <a:cs typeface="Great Vibes"/>
                <a:sym typeface="Great Vibes"/>
              </a:rPr>
              <a:t>6</a:t>
            </a:r>
            <a:br>
              <a:rPr lang="en-GB">
                <a:latin typeface="Great Vibes"/>
                <a:ea typeface="Great Vibes"/>
                <a:cs typeface="Great Vibes"/>
                <a:sym typeface="Great Vibes"/>
              </a:rPr>
            </a:br>
            <a:r>
              <a:rPr lang="en-GB">
                <a:solidFill>
                  <a:srgbClr val="980000"/>
                </a:solidFill>
                <a:latin typeface="Great Vibes"/>
                <a:ea typeface="Great Vibes"/>
                <a:cs typeface="Great Vibes"/>
                <a:sym typeface="Great Vibes"/>
              </a:rPr>
              <a:t>♥</a:t>
            </a:r>
            <a:endParaRPr b="1">
              <a:solidFill>
                <a:srgbClr val="980000"/>
              </a:solidFill>
              <a:latin typeface="Great Vibes"/>
              <a:ea typeface="Great Vibes"/>
              <a:cs typeface="Great Vibes"/>
              <a:sym typeface="Great Vibes"/>
            </a:endParaRPr>
          </a:p>
        </p:txBody>
      </p:sp>
      <p:sp>
        <p:nvSpPr>
          <p:cNvPr id="467" name="Google Shape;467;p58"/>
          <p:cNvSpPr txBox="1"/>
          <p:nvPr/>
        </p:nvSpPr>
        <p:spPr>
          <a:xfrm>
            <a:off x="0" y="0"/>
            <a:ext cx="2124000" cy="32760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GB">
                <a:latin typeface="Great Vibes"/>
                <a:ea typeface="Great Vibes"/>
                <a:cs typeface="Great Vibes"/>
                <a:sym typeface="Great Vibes"/>
              </a:rPr>
              <a:t>Client</a:t>
            </a:r>
            <a:endParaRPr>
              <a:latin typeface="Great Vibes"/>
              <a:ea typeface="Great Vibes"/>
              <a:cs typeface="Great Vibes"/>
              <a:sym typeface="Great Vibes"/>
            </a:endParaRPr>
          </a:p>
          <a:p>
            <a:pPr indent="0" lvl="0" marL="0" rtl="0" algn="ctr">
              <a:spcBef>
                <a:spcPts val="0"/>
              </a:spcBef>
              <a:spcAft>
                <a:spcPts val="0"/>
              </a:spcAft>
              <a:buNone/>
            </a:pPr>
            <a:r>
              <a:t/>
            </a:r>
            <a:endParaRPr sz="800">
              <a:latin typeface="Calibri"/>
              <a:ea typeface="Calibri"/>
              <a:cs typeface="Calibri"/>
              <a:sym typeface="Calibri"/>
            </a:endParaRPr>
          </a:p>
          <a:p>
            <a:pPr indent="0" lvl="0" marL="0" rtl="0" algn="ctr">
              <a:spcBef>
                <a:spcPts val="0"/>
              </a:spcBef>
              <a:spcAft>
                <a:spcPts val="0"/>
              </a:spcAft>
              <a:buNone/>
            </a:pPr>
            <a:r>
              <a:rPr lang="en-GB" sz="800">
                <a:latin typeface="Calibri"/>
                <a:ea typeface="Calibri"/>
                <a:cs typeface="Calibri"/>
                <a:sym typeface="Calibri"/>
              </a:rPr>
              <a:t>Once a month this regular stops by to see the Happy Hooker.</a:t>
            </a:r>
            <a:endParaRPr sz="800">
              <a:latin typeface="Calibri"/>
              <a:ea typeface="Calibri"/>
              <a:cs typeface="Calibri"/>
              <a:sym typeface="Calibri"/>
            </a:endParaRPr>
          </a:p>
          <a:p>
            <a:pPr indent="0" lvl="0" marL="0" rtl="0" algn="ctr">
              <a:spcBef>
                <a:spcPts val="0"/>
              </a:spcBef>
              <a:spcAft>
                <a:spcPts val="0"/>
              </a:spcAft>
              <a:buNone/>
            </a:pPr>
            <a:r>
              <a:t/>
            </a:r>
            <a:endParaRPr>
              <a:latin typeface="Great Vibes"/>
              <a:ea typeface="Great Vibes"/>
              <a:cs typeface="Great Vibes"/>
              <a:sym typeface="Great Vibes"/>
            </a:endParaRPr>
          </a:p>
          <a:p>
            <a:pPr indent="0" lvl="0" marL="0" rtl="0" algn="ctr">
              <a:spcBef>
                <a:spcPts val="0"/>
              </a:spcBef>
              <a:spcAft>
                <a:spcPts val="0"/>
              </a:spcAft>
              <a:buNone/>
            </a:pPr>
            <a:r>
              <a:t/>
            </a:r>
            <a:endParaRPr>
              <a:latin typeface="Great Vibes"/>
              <a:ea typeface="Great Vibes"/>
              <a:cs typeface="Great Vibes"/>
              <a:sym typeface="Great Vibes"/>
            </a:endParaRPr>
          </a:p>
          <a:p>
            <a:pPr indent="0" lvl="0" marL="0" rtl="0" algn="ctr">
              <a:spcBef>
                <a:spcPts val="0"/>
              </a:spcBef>
              <a:spcAft>
                <a:spcPts val="0"/>
              </a:spcAft>
              <a:buNone/>
            </a:pPr>
            <a:r>
              <a:rPr lang="en-GB">
                <a:latin typeface="Great Vibes"/>
                <a:ea typeface="Great Vibes"/>
                <a:cs typeface="Great Vibes"/>
                <a:sym typeface="Great Vibes"/>
              </a:rPr>
              <a:t>Companion</a:t>
            </a:r>
            <a:endParaRPr>
              <a:latin typeface="Great Vibes"/>
              <a:ea typeface="Great Vibes"/>
              <a:cs typeface="Great Vibes"/>
              <a:sym typeface="Great Vibes"/>
            </a:endParaRPr>
          </a:p>
          <a:p>
            <a:pPr indent="0" lvl="0" marL="0" rtl="0" algn="ctr">
              <a:spcBef>
                <a:spcPts val="0"/>
              </a:spcBef>
              <a:spcAft>
                <a:spcPts val="0"/>
              </a:spcAft>
              <a:buNone/>
            </a:pPr>
            <a:r>
              <a:t/>
            </a:r>
            <a:endParaRPr sz="800">
              <a:solidFill>
                <a:schemeClr val="dk1"/>
              </a:solidFill>
              <a:latin typeface="Calibri"/>
              <a:ea typeface="Calibri"/>
              <a:cs typeface="Calibri"/>
              <a:sym typeface="Calibri"/>
            </a:endParaRPr>
          </a:p>
          <a:p>
            <a:pPr indent="0" lvl="0" marL="0" rtl="0" algn="ctr">
              <a:spcBef>
                <a:spcPts val="0"/>
              </a:spcBef>
              <a:spcAft>
                <a:spcPts val="0"/>
              </a:spcAft>
              <a:buNone/>
            </a:pPr>
            <a:r>
              <a:rPr lang="en-GB" sz="800">
                <a:solidFill>
                  <a:schemeClr val="dk1"/>
                </a:solidFill>
                <a:latin typeface="Calibri"/>
                <a:ea typeface="Calibri"/>
                <a:cs typeface="Calibri"/>
                <a:sym typeface="Calibri"/>
              </a:rPr>
              <a:t>The Happy Hooker</a:t>
            </a:r>
            <a:endParaRPr>
              <a:latin typeface="Great Vibes"/>
              <a:ea typeface="Great Vibes"/>
              <a:cs typeface="Great Vibes"/>
              <a:sym typeface="Great Vibes"/>
            </a:endParaRPr>
          </a:p>
          <a:p>
            <a:pPr indent="0" lvl="0" marL="0" rtl="0" algn="ctr">
              <a:spcBef>
                <a:spcPts val="0"/>
              </a:spcBef>
              <a:spcAft>
                <a:spcPts val="0"/>
              </a:spcAft>
              <a:buNone/>
            </a:pPr>
            <a:r>
              <a:t/>
            </a:r>
            <a:endParaRPr>
              <a:latin typeface="Great Vibes"/>
              <a:ea typeface="Great Vibes"/>
              <a:cs typeface="Great Vibes"/>
              <a:sym typeface="Great Vibes"/>
            </a:endParaRPr>
          </a:p>
          <a:p>
            <a:pPr indent="0" lvl="0" marL="0" rtl="0" algn="ctr">
              <a:spcBef>
                <a:spcPts val="0"/>
              </a:spcBef>
              <a:spcAft>
                <a:spcPts val="0"/>
              </a:spcAft>
              <a:buNone/>
            </a:pPr>
            <a:r>
              <a:t/>
            </a:r>
            <a:endParaRPr>
              <a:latin typeface="Great Vibes"/>
              <a:ea typeface="Great Vibes"/>
              <a:cs typeface="Great Vibes"/>
              <a:sym typeface="Great Vibes"/>
            </a:endParaRPr>
          </a:p>
          <a:p>
            <a:pPr indent="0" lvl="0" marL="0" rtl="0" algn="ctr">
              <a:spcBef>
                <a:spcPts val="0"/>
              </a:spcBef>
              <a:spcAft>
                <a:spcPts val="0"/>
              </a:spcAft>
              <a:buNone/>
            </a:pPr>
            <a:r>
              <a:rPr lang="en-GB">
                <a:latin typeface="Great Vibes"/>
                <a:ea typeface="Great Vibes"/>
                <a:cs typeface="Great Vibes"/>
                <a:sym typeface="Great Vibes"/>
              </a:rPr>
              <a:t>Date</a:t>
            </a:r>
            <a:endParaRPr>
              <a:latin typeface="Great Vibes"/>
              <a:ea typeface="Great Vibes"/>
              <a:cs typeface="Great Vibes"/>
              <a:sym typeface="Great Vibes"/>
            </a:endParaRPr>
          </a:p>
          <a:p>
            <a:pPr indent="0" lvl="0" marL="0" rtl="0" algn="ctr">
              <a:spcBef>
                <a:spcPts val="0"/>
              </a:spcBef>
              <a:spcAft>
                <a:spcPts val="0"/>
              </a:spcAft>
              <a:buNone/>
            </a:pPr>
            <a:r>
              <a:t/>
            </a:r>
            <a:endParaRPr sz="800">
              <a:solidFill>
                <a:schemeClr val="dk1"/>
              </a:solidFill>
              <a:latin typeface="Calibri"/>
              <a:ea typeface="Calibri"/>
              <a:cs typeface="Calibri"/>
              <a:sym typeface="Calibri"/>
            </a:endParaRPr>
          </a:p>
          <a:p>
            <a:pPr indent="0" lvl="0" marL="0" rtl="0" algn="ctr">
              <a:spcBef>
                <a:spcPts val="0"/>
              </a:spcBef>
              <a:spcAft>
                <a:spcPts val="0"/>
              </a:spcAft>
              <a:buNone/>
            </a:pPr>
            <a:r>
              <a:rPr lang="en-GB" sz="800">
                <a:solidFill>
                  <a:schemeClr val="dk1"/>
                </a:solidFill>
                <a:latin typeface="Calibri"/>
                <a:ea typeface="Calibri"/>
                <a:cs typeface="Calibri"/>
                <a:sym typeface="Calibri"/>
              </a:rPr>
              <a:t>Some regulars you see enough to form a real bond, and this client is one of those. It's always good to see them and they treat you with respect.</a:t>
            </a:r>
            <a:endParaRPr>
              <a:latin typeface="Great Vibes"/>
              <a:ea typeface="Great Vibes"/>
              <a:cs typeface="Great Vibes"/>
              <a:sym typeface="Great Vibes"/>
            </a:endParaRPr>
          </a:p>
        </p:txBody>
      </p:sp>
    </p:spTree>
  </p:cSld>
  <p:clrMapOvr>
    <a:masterClrMapping/>
  </p:clrMapOvr>
</p:sld>
</file>

<file path=ppt/slides/slide4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gradFill>
          <a:gsLst>
            <a:gs pos="0">
              <a:schemeClr val="lt1"/>
            </a:gs>
            <a:gs pos="28000">
              <a:srgbClr val="999999"/>
            </a:gs>
            <a:gs pos="100000">
              <a:srgbClr val="434343"/>
            </a:gs>
          </a:gsLst>
          <a:lin ang="16200038" scaled="0"/>
        </a:gradFill>
      </p:bgPr>
    </p:bg>
    <p:spTree>
      <p:nvGrpSpPr>
        <p:cNvPr id="471" name="Shape 471"/>
        <p:cNvGrpSpPr/>
        <p:nvPr/>
      </p:nvGrpSpPr>
      <p:grpSpPr>
        <a:xfrm>
          <a:off x="0" y="0"/>
          <a:ext cx="0" cy="0"/>
          <a:chOff x="0" y="0"/>
          <a:chExt cx="0" cy="0"/>
        </a:xfrm>
      </p:grpSpPr>
      <p:pic>
        <p:nvPicPr>
          <p:cNvPr id="472" name="Google Shape;472;p59"/>
          <p:cNvPicPr preferRelativeResize="0"/>
          <p:nvPr/>
        </p:nvPicPr>
        <p:blipFill>
          <a:blip r:embed="rId3">
            <a:alphaModFix/>
          </a:blip>
          <a:stretch>
            <a:fillRect/>
          </a:stretch>
        </p:blipFill>
        <p:spPr>
          <a:xfrm>
            <a:off x="614175" y="2045900"/>
            <a:ext cx="895650" cy="448350"/>
          </a:xfrm>
          <a:prstGeom prst="rect">
            <a:avLst/>
          </a:prstGeom>
          <a:noFill/>
          <a:ln>
            <a:noFill/>
          </a:ln>
        </p:spPr>
      </p:pic>
      <p:pic>
        <p:nvPicPr>
          <p:cNvPr id="473" name="Google Shape;473;p59"/>
          <p:cNvPicPr preferRelativeResize="0"/>
          <p:nvPr/>
        </p:nvPicPr>
        <p:blipFill>
          <a:blip r:embed="rId3">
            <a:alphaModFix/>
          </a:blip>
          <a:stretch>
            <a:fillRect/>
          </a:stretch>
        </p:blipFill>
        <p:spPr>
          <a:xfrm>
            <a:off x="614175" y="1166300"/>
            <a:ext cx="895650" cy="448350"/>
          </a:xfrm>
          <a:prstGeom prst="rect">
            <a:avLst/>
          </a:prstGeom>
          <a:noFill/>
          <a:ln>
            <a:noFill/>
          </a:ln>
        </p:spPr>
      </p:pic>
      <p:sp>
        <p:nvSpPr>
          <p:cNvPr id="474" name="Google Shape;474;p59"/>
          <p:cNvSpPr txBox="1"/>
          <p:nvPr/>
        </p:nvSpPr>
        <p:spPr>
          <a:xfrm>
            <a:off x="0" y="0"/>
            <a:ext cx="342300" cy="416700"/>
          </a:xfrm>
          <a:prstGeom prst="rect">
            <a:avLst/>
          </a:prstGeom>
          <a:noFill/>
          <a:ln>
            <a:noFill/>
          </a:ln>
        </p:spPr>
        <p:txBody>
          <a:bodyPr anchorCtr="0" anchor="t" bIns="91425" lIns="91425" spcFirstLastPara="1" rIns="91425" wrap="square" tIns="91425">
            <a:noAutofit/>
          </a:bodyPr>
          <a:lstStyle/>
          <a:p>
            <a:pPr indent="0" lvl="0" marL="0" rtl="0" algn="ctr">
              <a:lnSpc>
                <a:spcPct val="75000"/>
              </a:lnSpc>
              <a:spcBef>
                <a:spcPts val="0"/>
              </a:spcBef>
              <a:spcAft>
                <a:spcPts val="0"/>
              </a:spcAft>
              <a:buNone/>
            </a:pPr>
            <a:r>
              <a:rPr b="1" lang="en-GB">
                <a:solidFill>
                  <a:srgbClr val="980000"/>
                </a:solidFill>
                <a:latin typeface="Great Vibes"/>
                <a:ea typeface="Great Vibes"/>
                <a:cs typeface="Great Vibes"/>
                <a:sym typeface="Great Vibes"/>
              </a:rPr>
              <a:t>7</a:t>
            </a:r>
            <a:br>
              <a:rPr lang="en-GB">
                <a:latin typeface="Great Vibes"/>
                <a:ea typeface="Great Vibes"/>
                <a:cs typeface="Great Vibes"/>
                <a:sym typeface="Great Vibes"/>
              </a:rPr>
            </a:br>
            <a:r>
              <a:rPr lang="en-GB">
                <a:solidFill>
                  <a:srgbClr val="980000"/>
                </a:solidFill>
                <a:latin typeface="Great Vibes"/>
                <a:ea typeface="Great Vibes"/>
                <a:cs typeface="Great Vibes"/>
                <a:sym typeface="Great Vibes"/>
              </a:rPr>
              <a:t>♥</a:t>
            </a:r>
            <a:endParaRPr b="1">
              <a:solidFill>
                <a:srgbClr val="980000"/>
              </a:solidFill>
              <a:latin typeface="Great Vibes"/>
              <a:ea typeface="Great Vibes"/>
              <a:cs typeface="Great Vibes"/>
              <a:sym typeface="Great Vibes"/>
            </a:endParaRPr>
          </a:p>
        </p:txBody>
      </p:sp>
      <p:sp>
        <p:nvSpPr>
          <p:cNvPr id="475" name="Google Shape;475;p59"/>
          <p:cNvSpPr txBox="1"/>
          <p:nvPr/>
        </p:nvSpPr>
        <p:spPr>
          <a:xfrm>
            <a:off x="1781700" y="0"/>
            <a:ext cx="342300" cy="416700"/>
          </a:xfrm>
          <a:prstGeom prst="rect">
            <a:avLst/>
          </a:prstGeom>
          <a:noFill/>
          <a:ln>
            <a:noFill/>
          </a:ln>
        </p:spPr>
        <p:txBody>
          <a:bodyPr anchorCtr="0" anchor="t" bIns="91425" lIns="91425" spcFirstLastPara="1" rIns="91425" wrap="square" tIns="91425">
            <a:noAutofit/>
          </a:bodyPr>
          <a:lstStyle/>
          <a:p>
            <a:pPr indent="0" lvl="0" marL="0" rtl="0" algn="ctr">
              <a:lnSpc>
                <a:spcPct val="75000"/>
              </a:lnSpc>
              <a:spcBef>
                <a:spcPts val="0"/>
              </a:spcBef>
              <a:spcAft>
                <a:spcPts val="0"/>
              </a:spcAft>
              <a:buNone/>
            </a:pPr>
            <a:r>
              <a:rPr b="1" lang="en-GB">
                <a:solidFill>
                  <a:srgbClr val="980000"/>
                </a:solidFill>
                <a:latin typeface="Great Vibes"/>
                <a:ea typeface="Great Vibes"/>
                <a:cs typeface="Great Vibes"/>
                <a:sym typeface="Great Vibes"/>
              </a:rPr>
              <a:t>7</a:t>
            </a:r>
            <a:br>
              <a:rPr lang="en-GB">
                <a:latin typeface="Great Vibes"/>
                <a:ea typeface="Great Vibes"/>
                <a:cs typeface="Great Vibes"/>
                <a:sym typeface="Great Vibes"/>
              </a:rPr>
            </a:br>
            <a:r>
              <a:rPr lang="en-GB">
                <a:solidFill>
                  <a:srgbClr val="980000"/>
                </a:solidFill>
                <a:latin typeface="Great Vibes"/>
                <a:ea typeface="Great Vibes"/>
                <a:cs typeface="Great Vibes"/>
                <a:sym typeface="Great Vibes"/>
              </a:rPr>
              <a:t>♥</a:t>
            </a:r>
            <a:endParaRPr b="1">
              <a:solidFill>
                <a:srgbClr val="980000"/>
              </a:solidFill>
              <a:latin typeface="Great Vibes"/>
              <a:ea typeface="Great Vibes"/>
              <a:cs typeface="Great Vibes"/>
              <a:sym typeface="Great Vibes"/>
            </a:endParaRPr>
          </a:p>
        </p:txBody>
      </p:sp>
      <p:sp>
        <p:nvSpPr>
          <p:cNvPr id="476" name="Google Shape;476;p59"/>
          <p:cNvSpPr txBox="1"/>
          <p:nvPr/>
        </p:nvSpPr>
        <p:spPr>
          <a:xfrm>
            <a:off x="0" y="0"/>
            <a:ext cx="2124000" cy="32760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GB">
                <a:latin typeface="Great Vibes"/>
                <a:ea typeface="Great Vibes"/>
                <a:cs typeface="Great Vibes"/>
                <a:sym typeface="Great Vibes"/>
              </a:rPr>
              <a:t>Client</a:t>
            </a:r>
            <a:endParaRPr>
              <a:latin typeface="Great Vibes"/>
              <a:ea typeface="Great Vibes"/>
              <a:cs typeface="Great Vibes"/>
              <a:sym typeface="Great Vibes"/>
            </a:endParaRPr>
          </a:p>
          <a:p>
            <a:pPr indent="0" lvl="0" marL="0" rtl="0" algn="ctr">
              <a:spcBef>
                <a:spcPts val="0"/>
              </a:spcBef>
              <a:spcAft>
                <a:spcPts val="0"/>
              </a:spcAft>
              <a:buNone/>
            </a:pPr>
            <a:r>
              <a:t/>
            </a:r>
            <a:endParaRPr sz="800">
              <a:latin typeface="Calibri"/>
              <a:ea typeface="Calibri"/>
              <a:cs typeface="Calibri"/>
              <a:sym typeface="Calibri"/>
            </a:endParaRPr>
          </a:p>
          <a:p>
            <a:pPr indent="0" lvl="0" marL="0" rtl="0" algn="ctr">
              <a:spcBef>
                <a:spcPts val="0"/>
              </a:spcBef>
              <a:spcAft>
                <a:spcPts val="0"/>
              </a:spcAft>
              <a:buNone/>
            </a:pPr>
            <a:r>
              <a:rPr lang="en-GB" sz="800">
                <a:latin typeface="Calibri"/>
                <a:ea typeface="Calibri"/>
                <a:cs typeface="Calibri"/>
                <a:sym typeface="Calibri"/>
              </a:rPr>
              <a:t>One of your favorite regulars, their companions always come out smiling with a fat tip! Send in whoever has been nicest to you lately.</a:t>
            </a:r>
            <a:endParaRPr sz="800">
              <a:latin typeface="Calibri"/>
              <a:ea typeface="Calibri"/>
              <a:cs typeface="Calibri"/>
              <a:sym typeface="Calibri"/>
            </a:endParaRPr>
          </a:p>
          <a:p>
            <a:pPr indent="0" lvl="0" marL="0" rtl="0" algn="ctr">
              <a:spcBef>
                <a:spcPts val="0"/>
              </a:spcBef>
              <a:spcAft>
                <a:spcPts val="0"/>
              </a:spcAft>
              <a:buNone/>
            </a:pPr>
            <a:r>
              <a:t/>
            </a:r>
            <a:endParaRPr>
              <a:latin typeface="Great Vibes"/>
              <a:ea typeface="Great Vibes"/>
              <a:cs typeface="Great Vibes"/>
              <a:sym typeface="Great Vibes"/>
            </a:endParaRPr>
          </a:p>
          <a:p>
            <a:pPr indent="0" lvl="0" marL="0" rtl="0" algn="ctr">
              <a:spcBef>
                <a:spcPts val="0"/>
              </a:spcBef>
              <a:spcAft>
                <a:spcPts val="0"/>
              </a:spcAft>
              <a:buNone/>
            </a:pPr>
            <a:r>
              <a:t/>
            </a:r>
            <a:endParaRPr>
              <a:latin typeface="Great Vibes"/>
              <a:ea typeface="Great Vibes"/>
              <a:cs typeface="Great Vibes"/>
              <a:sym typeface="Great Vibes"/>
            </a:endParaRPr>
          </a:p>
          <a:p>
            <a:pPr indent="0" lvl="0" marL="0" rtl="0" algn="ctr">
              <a:spcBef>
                <a:spcPts val="0"/>
              </a:spcBef>
              <a:spcAft>
                <a:spcPts val="0"/>
              </a:spcAft>
              <a:buNone/>
            </a:pPr>
            <a:r>
              <a:rPr lang="en-GB">
                <a:latin typeface="Great Vibes"/>
                <a:ea typeface="Great Vibes"/>
                <a:cs typeface="Great Vibes"/>
                <a:sym typeface="Great Vibes"/>
              </a:rPr>
              <a:t>Companion</a:t>
            </a:r>
            <a:endParaRPr>
              <a:latin typeface="Great Vibes"/>
              <a:ea typeface="Great Vibes"/>
              <a:cs typeface="Great Vibes"/>
              <a:sym typeface="Great Vibes"/>
            </a:endParaRPr>
          </a:p>
          <a:p>
            <a:pPr indent="0" lvl="0" marL="0" rtl="0" algn="ctr">
              <a:spcBef>
                <a:spcPts val="0"/>
              </a:spcBef>
              <a:spcAft>
                <a:spcPts val="0"/>
              </a:spcAft>
              <a:buNone/>
            </a:pPr>
            <a:r>
              <a:t/>
            </a:r>
            <a:endParaRPr sz="800">
              <a:solidFill>
                <a:schemeClr val="dk1"/>
              </a:solidFill>
              <a:latin typeface="Calibri"/>
              <a:ea typeface="Calibri"/>
              <a:cs typeface="Calibri"/>
              <a:sym typeface="Calibri"/>
            </a:endParaRPr>
          </a:p>
          <a:p>
            <a:pPr indent="0" lvl="0" marL="0" rtl="0" algn="ctr">
              <a:spcBef>
                <a:spcPts val="0"/>
              </a:spcBef>
              <a:spcAft>
                <a:spcPts val="0"/>
              </a:spcAft>
              <a:buNone/>
            </a:pPr>
            <a:r>
              <a:rPr lang="en-GB" sz="800">
                <a:solidFill>
                  <a:schemeClr val="dk1"/>
                </a:solidFill>
                <a:latin typeface="Calibri"/>
                <a:ea typeface="Calibri"/>
                <a:cs typeface="Calibri"/>
                <a:sym typeface="Calibri"/>
              </a:rPr>
              <a:t>Madam’s choice</a:t>
            </a:r>
            <a:endParaRPr>
              <a:latin typeface="Great Vibes"/>
              <a:ea typeface="Great Vibes"/>
              <a:cs typeface="Great Vibes"/>
              <a:sym typeface="Great Vibes"/>
            </a:endParaRPr>
          </a:p>
          <a:p>
            <a:pPr indent="0" lvl="0" marL="0" rtl="0" algn="ctr">
              <a:spcBef>
                <a:spcPts val="0"/>
              </a:spcBef>
              <a:spcAft>
                <a:spcPts val="0"/>
              </a:spcAft>
              <a:buNone/>
            </a:pPr>
            <a:r>
              <a:t/>
            </a:r>
            <a:endParaRPr>
              <a:latin typeface="Great Vibes"/>
              <a:ea typeface="Great Vibes"/>
              <a:cs typeface="Great Vibes"/>
              <a:sym typeface="Great Vibes"/>
            </a:endParaRPr>
          </a:p>
          <a:p>
            <a:pPr indent="0" lvl="0" marL="0" rtl="0" algn="ctr">
              <a:spcBef>
                <a:spcPts val="0"/>
              </a:spcBef>
              <a:spcAft>
                <a:spcPts val="0"/>
              </a:spcAft>
              <a:buNone/>
            </a:pPr>
            <a:r>
              <a:t/>
            </a:r>
            <a:endParaRPr>
              <a:latin typeface="Great Vibes"/>
              <a:ea typeface="Great Vibes"/>
              <a:cs typeface="Great Vibes"/>
              <a:sym typeface="Great Vibes"/>
            </a:endParaRPr>
          </a:p>
          <a:p>
            <a:pPr indent="0" lvl="0" marL="0" rtl="0" algn="ctr">
              <a:spcBef>
                <a:spcPts val="0"/>
              </a:spcBef>
              <a:spcAft>
                <a:spcPts val="0"/>
              </a:spcAft>
              <a:buNone/>
            </a:pPr>
            <a:r>
              <a:rPr lang="en-GB">
                <a:latin typeface="Great Vibes"/>
                <a:ea typeface="Great Vibes"/>
                <a:cs typeface="Great Vibes"/>
                <a:sym typeface="Great Vibes"/>
              </a:rPr>
              <a:t>Date</a:t>
            </a:r>
            <a:endParaRPr>
              <a:latin typeface="Great Vibes"/>
              <a:ea typeface="Great Vibes"/>
              <a:cs typeface="Great Vibes"/>
              <a:sym typeface="Great Vibes"/>
            </a:endParaRPr>
          </a:p>
          <a:p>
            <a:pPr indent="0" lvl="0" marL="0" rtl="0" algn="ctr">
              <a:spcBef>
                <a:spcPts val="0"/>
              </a:spcBef>
              <a:spcAft>
                <a:spcPts val="0"/>
              </a:spcAft>
              <a:buNone/>
            </a:pPr>
            <a:r>
              <a:t/>
            </a:r>
            <a:endParaRPr sz="800">
              <a:solidFill>
                <a:schemeClr val="dk1"/>
              </a:solidFill>
              <a:latin typeface="Calibri"/>
              <a:ea typeface="Calibri"/>
              <a:cs typeface="Calibri"/>
              <a:sym typeface="Calibri"/>
            </a:endParaRPr>
          </a:p>
          <a:p>
            <a:pPr indent="0" lvl="0" marL="0" rtl="0" algn="ctr">
              <a:spcBef>
                <a:spcPts val="0"/>
              </a:spcBef>
              <a:spcAft>
                <a:spcPts val="0"/>
              </a:spcAft>
              <a:buNone/>
            </a:pPr>
            <a:r>
              <a:rPr lang="en-GB" sz="800">
                <a:solidFill>
                  <a:schemeClr val="dk1"/>
                </a:solidFill>
                <a:latin typeface="Calibri"/>
                <a:ea typeface="Calibri"/>
                <a:cs typeface="Calibri"/>
                <a:sym typeface="Calibri"/>
              </a:rPr>
              <a:t>Nothing unexpected</a:t>
            </a:r>
            <a:endParaRPr>
              <a:latin typeface="Great Vibes"/>
              <a:ea typeface="Great Vibes"/>
              <a:cs typeface="Great Vibes"/>
              <a:sym typeface="Great Vibes"/>
            </a:endParaRPr>
          </a:p>
        </p:txBody>
      </p:sp>
    </p:spTree>
  </p:cSld>
  <p:clrMapOvr>
    <a:masterClrMapping/>
  </p:clrMapOvr>
</p:sld>
</file>

<file path=ppt/slides/slide4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gradFill>
          <a:gsLst>
            <a:gs pos="0">
              <a:schemeClr val="lt1"/>
            </a:gs>
            <a:gs pos="28000">
              <a:srgbClr val="999999"/>
            </a:gs>
            <a:gs pos="100000">
              <a:srgbClr val="434343"/>
            </a:gs>
          </a:gsLst>
          <a:lin ang="16200038" scaled="0"/>
        </a:gradFill>
      </p:bgPr>
    </p:bg>
    <p:spTree>
      <p:nvGrpSpPr>
        <p:cNvPr id="480" name="Shape 480"/>
        <p:cNvGrpSpPr/>
        <p:nvPr/>
      </p:nvGrpSpPr>
      <p:grpSpPr>
        <a:xfrm>
          <a:off x="0" y="0"/>
          <a:ext cx="0" cy="0"/>
          <a:chOff x="0" y="0"/>
          <a:chExt cx="0" cy="0"/>
        </a:xfrm>
      </p:grpSpPr>
      <p:pic>
        <p:nvPicPr>
          <p:cNvPr id="481" name="Google Shape;481;p60"/>
          <p:cNvPicPr preferRelativeResize="0"/>
          <p:nvPr/>
        </p:nvPicPr>
        <p:blipFill>
          <a:blip r:embed="rId3">
            <a:alphaModFix/>
          </a:blip>
          <a:stretch>
            <a:fillRect/>
          </a:stretch>
        </p:blipFill>
        <p:spPr>
          <a:xfrm>
            <a:off x="614175" y="1994525"/>
            <a:ext cx="895650" cy="448350"/>
          </a:xfrm>
          <a:prstGeom prst="rect">
            <a:avLst/>
          </a:prstGeom>
          <a:noFill/>
          <a:ln>
            <a:noFill/>
          </a:ln>
        </p:spPr>
      </p:pic>
      <p:pic>
        <p:nvPicPr>
          <p:cNvPr id="482" name="Google Shape;482;p60"/>
          <p:cNvPicPr preferRelativeResize="0"/>
          <p:nvPr/>
        </p:nvPicPr>
        <p:blipFill>
          <a:blip r:embed="rId3">
            <a:alphaModFix/>
          </a:blip>
          <a:stretch>
            <a:fillRect/>
          </a:stretch>
        </p:blipFill>
        <p:spPr>
          <a:xfrm>
            <a:off x="614175" y="1103525"/>
            <a:ext cx="895650" cy="448350"/>
          </a:xfrm>
          <a:prstGeom prst="rect">
            <a:avLst/>
          </a:prstGeom>
          <a:noFill/>
          <a:ln>
            <a:noFill/>
          </a:ln>
        </p:spPr>
      </p:pic>
      <p:sp>
        <p:nvSpPr>
          <p:cNvPr id="483" name="Google Shape;483;p60"/>
          <p:cNvSpPr txBox="1"/>
          <p:nvPr/>
        </p:nvSpPr>
        <p:spPr>
          <a:xfrm>
            <a:off x="0" y="0"/>
            <a:ext cx="2124000" cy="32760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GB">
                <a:latin typeface="Great Vibes"/>
                <a:ea typeface="Great Vibes"/>
                <a:cs typeface="Great Vibes"/>
                <a:sym typeface="Great Vibes"/>
              </a:rPr>
              <a:t>Client</a:t>
            </a:r>
            <a:endParaRPr>
              <a:latin typeface="Great Vibes"/>
              <a:ea typeface="Great Vibes"/>
              <a:cs typeface="Great Vibes"/>
              <a:sym typeface="Great Vibes"/>
            </a:endParaRPr>
          </a:p>
          <a:p>
            <a:pPr indent="0" lvl="0" marL="0" rtl="0" algn="ctr">
              <a:spcBef>
                <a:spcPts val="0"/>
              </a:spcBef>
              <a:spcAft>
                <a:spcPts val="0"/>
              </a:spcAft>
              <a:buNone/>
            </a:pPr>
            <a:r>
              <a:t/>
            </a:r>
            <a:endParaRPr sz="800">
              <a:latin typeface="Calibri"/>
              <a:ea typeface="Calibri"/>
              <a:cs typeface="Calibri"/>
              <a:sym typeface="Calibri"/>
            </a:endParaRPr>
          </a:p>
          <a:p>
            <a:pPr indent="0" lvl="0" marL="0" rtl="0" algn="ctr">
              <a:spcBef>
                <a:spcPts val="0"/>
              </a:spcBef>
              <a:spcAft>
                <a:spcPts val="0"/>
              </a:spcAft>
              <a:buNone/>
            </a:pPr>
            <a:r>
              <a:rPr lang="en-GB" sz="800">
                <a:latin typeface="Calibri"/>
                <a:ea typeface="Calibri"/>
                <a:cs typeface="Calibri"/>
                <a:sym typeface="Calibri"/>
              </a:rPr>
              <a:t>This well-mannered, gorgeous man has left the choice entirely up to you, take the opportunity to reward one of your companions</a:t>
            </a:r>
            <a:endParaRPr sz="800">
              <a:latin typeface="Calibri"/>
              <a:ea typeface="Calibri"/>
              <a:cs typeface="Calibri"/>
              <a:sym typeface="Calibri"/>
            </a:endParaRPr>
          </a:p>
          <a:p>
            <a:pPr indent="0" lvl="0" marL="0" rtl="0" algn="ctr">
              <a:spcBef>
                <a:spcPts val="0"/>
              </a:spcBef>
              <a:spcAft>
                <a:spcPts val="0"/>
              </a:spcAft>
              <a:buNone/>
            </a:pPr>
            <a:r>
              <a:t/>
            </a:r>
            <a:endParaRPr>
              <a:latin typeface="Great Vibes"/>
              <a:ea typeface="Great Vibes"/>
              <a:cs typeface="Great Vibes"/>
              <a:sym typeface="Great Vibes"/>
            </a:endParaRPr>
          </a:p>
          <a:p>
            <a:pPr indent="0" lvl="0" marL="0" rtl="0" algn="ctr">
              <a:spcBef>
                <a:spcPts val="0"/>
              </a:spcBef>
              <a:spcAft>
                <a:spcPts val="0"/>
              </a:spcAft>
              <a:buNone/>
            </a:pPr>
            <a:r>
              <a:t/>
            </a:r>
            <a:endParaRPr>
              <a:latin typeface="Great Vibes"/>
              <a:ea typeface="Great Vibes"/>
              <a:cs typeface="Great Vibes"/>
              <a:sym typeface="Great Vibes"/>
            </a:endParaRPr>
          </a:p>
          <a:p>
            <a:pPr indent="0" lvl="0" marL="0" rtl="0" algn="ctr">
              <a:spcBef>
                <a:spcPts val="0"/>
              </a:spcBef>
              <a:spcAft>
                <a:spcPts val="0"/>
              </a:spcAft>
              <a:buNone/>
            </a:pPr>
            <a:r>
              <a:rPr lang="en-GB">
                <a:latin typeface="Great Vibes"/>
                <a:ea typeface="Great Vibes"/>
                <a:cs typeface="Great Vibes"/>
                <a:sym typeface="Great Vibes"/>
              </a:rPr>
              <a:t>Companion</a:t>
            </a:r>
            <a:endParaRPr>
              <a:latin typeface="Great Vibes"/>
              <a:ea typeface="Great Vibes"/>
              <a:cs typeface="Great Vibes"/>
              <a:sym typeface="Great Vibes"/>
            </a:endParaRPr>
          </a:p>
          <a:p>
            <a:pPr indent="0" lvl="0" marL="0" rtl="0" algn="ctr">
              <a:spcBef>
                <a:spcPts val="0"/>
              </a:spcBef>
              <a:spcAft>
                <a:spcPts val="0"/>
              </a:spcAft>
              <a:buNone/>
            </a:pPr>
            <a:r>
              <a:t/>
            </a:r>
            <a:endParaRPr sz="800">
              <a:solidFill>
                <a:schemeClr val="dk1"/>
              </a:solidFill>
              <a:latin typeface="Calibri"/>
              <a:ea typeface="Calibri"/>
              <a:cs typeface="Calibri"/>
              <a:sym typeface="Calibri"/>
            </a:endParaRPr>
          </a:p>
          <a:p>
            <a:pPr indent="0" lvl="0" marL="0" rtl="0" algn="ctr">
              <a:spcBef>
                <a:spcPts val="0"/>
              </a:spcBef>
              <a:spcAft>
                <a:spcPts val="0"/>
              </a:spcAft>
              <a:buNone/>
            </a:pPr>
            <a:r>
              <a:rPr lang="en-GB" sz="800">
                <a:solidFill>
                  <a:schemeClr val="dk1"/>
                </a:solidFill>
                <a:latin typeface="Calibri"/>
                <a:ea typeface="Calibri"/>
                <a:cs typeface="Calibri"/>
                <a:sym typeface="Calibri"/>
              </a:rPr>
              <a:t>Madam’s favorite companion</a:t>
            </a:r>
            <a:endParaRPr>
              <a:latin typeface="Great Vibes"/>
              <a:ea typeface="Great Vibes"/>
              <a:cs typeface="Great Vibes"/>
              <a:sym typeface="Great Vibes"/>
            </a:endParaRPr>
          </a:p>
          <a:p>
            <a:pPr indent="0" lvl="0" marL="0" rtl="0" algn="ctr">
              <a:spcBef>
                <a:spcPts val="0"/>
              </a:spcBef>
              <a:spcAft>
                <a:spcPts val="0"/>
              </a:spcAft>
              <a:buNone/>
            </a:pPr>
            <a:r>
              <a:t/>
            </a:r>
            <a:endParaRPr>
              <a:latin typeface="Great Vibes"/>
              <a:ea typeface="Great Vibes"/>
              <a:cs typeface="Great Vibes"/>
              <a:sym typeface="Great Vibes"/>
            </a:endParaRPr>
          </a:p>
          <a:p>
            <a:pPr indent="0" lvl="0" marL="0" rtl="0" algn="ctr">
              <a:spcBef>
                <a:spcPts val="0"/>
              </a:spcBef>
              <a:spcAft>
                <a:spcPts val="0"/>
              </a:spcAft>
              <a:buNone/>
            </a:pPr>
            <a:r>
              <a:t/>
            </a:r>
            <a:endParaRPr>
              <a:latin typeface="Great Vibes"/>
              <a:ea typeface="Great Vibes"/>
              <a:cs typeface="Great Vibes"/>
              <a:sym typeface="Great Vibes"/>
            </a:endParaRPr>
          </a:p>
          <a:p>
            <a:pPr indent="0" lvl="0" marL="0" rtl="0" algn="ctr">
              <a:spcBef>
                <a:spcPts val="0"/>
              </a:spcBef>
              <a:spcAft>
                <a:spcPts val="0"/>
              </a:spcAft>
              <a:buNone/>
            </a:pPr>
            <a:r>
              <a:rPr lang="en-GB">
                <a:latin typeface="Great Vibes"/>
                <a:ea typeface="Great Vibes"/>
                <a:cs typeface="Great Vibes"/>
                <a:sym typeface="Great Vibes"/>
              </a:rPr>
              <a:t>Date</a:t>
            </a:r>
            <a:endParaRPr>
              <a:latin typeface="Great Vibes"/>
              <a:ea typeface="Great Vibes"/>
              <a:cs typeface="Great Vibes"/>
              <a:sym typeface="Great Vibes"/>
            </a:endParaRPr>
          </a:p>
          <a:p>
            <a:pPr indent="0" lvl="0" marL="0" rtl="0" algn="ctr">
              <a:spcBef>
                <a:spcPts val="0"/>
              </a:spcBef>
              <a:spcAft>
                <a:spcPts val="0"/>
              </a:spcAft>
              <a:buNone/>
            </a:pPr>
            <a:r>
              <a:t/>
            </a:r>
            <a:endParaRPr sz="800">
              <a:solidFill>
                <a:schemeClr val="dk1"/>
              </a:solidFill>
              <a:latin typeface="Calibri"/>
              <a:ea typeface="Calibri"/>
              <a:cs typeface="Calibri"/>
              <a:sym typeface="Calibri"/>
            </a:endParaRPr>
          </a:p>
          <a:p>
            <a:pPr indent="0" lvl="0" marL="0" rtl="0" algn="ctr">
              <a:spcBef>
                <a:spcPts val="0"/>
              </a:spcBef>
              <a:spcAft>
                <a:spcPts val="0"/>
              </a:spcAft>
              <a:buNone/>
            </a:pPr>
            <a:r>
              <a:rPr lang="en-GB" sz="800">
                <a:solidFill>
                  <a:schemeClr val="dk1"/>
                </a:solidFill>
                <a:latin typeface="Calibri"/>
                <a:ea typeface="Calibri"/>
                <a:cs typeface="Calibri"/>
                <a:sym typeface="Calibri"/>
              </a:rPr>
              <a:t>Nothing unexpected</a:t>
            </a:r>
            <a:endParaRPr>
              <a:latin typeface="Great Vibes"/>
              <a:ea typeface="Great Vibes"/>
              <a:cs typeface="Great Vibes"/>
              <a:sym typeface="Great Vibes"/>
            </a:endParaRPr>
          </a:p>
        </p:txBody>
      </p:sp>
      <p:sp>
        <p:nvSpPr>
          <p:cNvPr id="484" name="Google Shape;484;p60"/>
          <p:cNvSpPr txBox="1"/>
          <p:nvPr/>
        </p:nvSpPr>
        <p:spPr>
          <a:xfrm>
            <a:off x="0" y="0"/>
            <a:ext cx="342300" cy="416700"/>
          </a:xfrm>
          <a:prstGeom prst="rect">
            <a:avLst/>
          </a:prstGeom>
          <a:noFill/>
          <a:ln>
            <a:noFill/>
          </a:ln>
        </p:spPr>
        <p:txBody>
          <a:bodyPr anchorCtr="0" anchor="t" bIns="91425" lIns="91425" spcFirstLastPara="1" rIns="91425" wrap="square" tIns="91425">
            <a:noAutofit/>
          </a:bodyPr>
          <a:lstStyle/>
          <a:p>
            <a:pPr indent="0" lvl="0" marL="0" rtl="0" algn="ctr">
              <a:lnSpc>
                <a:spcPct val="75000"/>
              </a:lnSpc>
              <a:spcBef>
                <a:spcPts val="0"/>
              </a:spcBef>
              <a:spcAft>
                <a:spcPts val="0"/>
              </a:spcAft>
              <a:buNone/>
            </a:pPr>
            <a:r>
              <a:rPr b="1" lang="en-GB">
                <a:solidFill>
                  <a:srgbClr val="980000"/>
                </a:solidFill>
                <a:latin typeface="Great Vibes"/>
                <a:ea typeface="Great Vibes"/>
                <a:cs typeface="Great Vibes"/>
                <a:sym typeface="Great Vibes"/>
              </a:rPr>
              <a:t>8</a:t>
            </a:r>
            <a:br>
              <a:rPr lang="en-GB">
                <a:latin typeface="Great Vibes"/>
                <a:ea typeface="Great Vibes"/>
                <a:cs typeface="Great Vibes"/>
                <a:sym typeface="Great Vibes"/>
              </a:rPr>
            </a:br>
            <a:r>
              <a:rPr lang="en-GB">
                <a:solidFill>
                  <a:srgbClr val="980000"/>
                </a:solidFill>
                <a:latin typeface="Great Vibes"/>
                <a:ea typeface="Great Vibes"/>
                <a:cs typeface="Great Vibes"/>
                <a:sym typeface="Great Vibes"/>
              </a:rPr>
              <a:t>♥</a:t>
            </a:r>
            <a:endParaRPr b="1">
              <a:solidFill>
                <a:srgbClr val="980000"/>
              </a:solidFill>
              <a:latin typeface="Great Vibes"/>
              <a:ea typeface="Great Vibes"/>
              <a:cs typeface="Great Vibes"/>
              <a:sym typeface="Great Vibes"/>
            </a:endParaRPr>
          </a:p>
        </p:txBody>
      </p:sp>
      <p:sp>
        <p:nvSpPr>
          <p:cNvPr id="485" name="Google Shape;485;p60"/>
          <p:cNvSpPr txBox="1"/>
          <p:nvPr/>
        </p:nvSpPr>
        <p:spPr>
          <a:xfrm>
            <a:off x="1781700" y="0"/>
            <a:ext cx="342300" cy="416700"/>
          </a:xfrm>
          <a:prstGeom prst="rect">
            <a:avLst/>
          </a:prstGeom>
          <a:noFill/>
          <a:ln>
            <a:noFill/>
          </a:ln>
        </p:spPr>
        <p:txBody>
          <a:bodyPr anchorCtr="0" anchor="t" bIns="91425" lIns="91425" spcFirstLastPara="1" rIns="91425" wrap="square" tIns="91425">
            <a:noAutofit/>
          </a:bodyPr>
          <a:lstStyle/>
          <a:p>
            <a:pPr indent="0" lvl="0" marL="0" rtl="0" algn="ctr">
              <a:lnSpc>
                <a:spcPct val="75000"/>
              </a:lnSpc>
              <a:spcBef>
                <a:spcPts val="0"/>
              </a:spcBef>
              <a:spcAft>
                <a:spcPts val="0"/>
              </a:spcAft>
              <a:buNone/>
            </a:pPr>
            <a:r>
              <a:rPr b="1" lang="en-GB">
                <a:solidFill>
                  <a:srgbClr val="980000"/>
                </a:solidFill>
                <a:latin typeface="Great Vibes"/>
                <a:ea typeface="Great Vibes"/>
                <a:cs typeface="Great Vibes"/>
                <a:sym typeface="Great Vibes"/>
              </a:rPr>
              <a:t>8</a:t>
            </a:r>
            <a:br>
              <a:rPr lang="en-GB">
                <a:latin typeface="Great Vibes"/>
                <a:ea typeface="Great Vibes"/>
                <a:cs typeface="Great Vibes"/>
                <a:sym typeface="Great Vibes"/>
              </a:rPr>
            </a:br>
            <a:r>
              <a:rPr lang="en-GB">
                <a:solidFill>
                  <a:srgbClr val="980000"/>
                </a:solidFill>
                <a:latin typeface="Great Vibes"/>
                <a:ea typeface="Great Vibes"/>
                <a:cs typeface="Great Vibes"/>
                <a:sym typeface="Great Vibes"/>
              </a:rPr>
              <a:t>♥</a:t>
            </a:r>
            <a:endParaRPr b="1">
              <a:solidFill>
                <a:srgbClr val="980000"/>
              </a:solidFill>
              <a:latin typeface="Great Vibes"/>
              <a:ea typeface="Great Vibes"/>
              <a:cs typeface="Great Vibes"/>
              <a:sym typeface="Great Vibes"/>
            </a:endParaRPr>
          </a:p>
        </p:txBody>
      </p:sp>
    </p:spTree>
  </p:cSld>
  <p:clrMapOvr>
    <a:masterClrMapping/>
  </p:clrMapOvr>
</p:sld>
</file>

<file path=ppt/slides/slide4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gradFill>
          <a:gsLst>
            <a:gs pos="0">
              <a:schemeClr val="lt1"/>
            </a:gs>
            <a:gs pos="28000">
              <a:srgbClr val="999999"/>
            </a:gs>
            <a:gs pos="100000">
              <a:srgbClr val="434343"/>
            </a:gs>
          </a:gsLst>
          <a:lin ang="16200038" scaled="0"/>
        </a:gradFill>
      </p:bgPr>
    </p:bg>
    <p:spTree>
      <p:nvGrpSpPr>
        <p:cNvPr id="489" name="Shape 489"/>
        <p:cNvGrpSpPr/>
        <p:nvPr/>
      </p:nvGrpSpPr>
      <p:grpSpPr>
        <a:xfrm>
          <a:off x="0" y="0"/>
          <a:ext cx="0" cy="0"/>
          <a:chOff x="0" y="0"/>
          <a:chExt cx="0" cy="0"/>
        </a:xfrm>
      </p:grpSpPr>
      <p:pic>
        <p:nvPicPr>
          <p:cNvPr id="490" name="Google Shape;490;p61"/>
          <p:cNvPicPr preferRelativeResize="0"/>
          <p:nvPr/>
        </p:nvPicPr>
        <p:blipFill>
          <a:blip r:embed="rId3">
            <a:alphaModFix/>
          </a:blip>
          <a:stretch>
            <a:fillRect/>
          </a:stretch>
        </p:blipFill>
        <p:spPr>
          <a:xfrm>
            <a:off x="614175" y="1994525"/>
            <a:ext cx="895650" cy="448350"/>
          </a:xfrm>
          <a:prstGeom prst="rect">
            <a:avLst/>
          </a:prstGeom>
          <a:noFill/>
          <a:ln>
            <a:noFill/>
          </a:ln>
        </p:spPr>
      </p:pic>
      <p:pic>
        <p:nvPicPr>
          <p:cNvPr id="491" name="Google Shape;491;p61"/>
          <p:cNvPicPr preferRelativeResize="0"/>
          <p:nvPr/>
        </p:nvPicPr>
        <p:blipFill>
          <a:blip r:embed="rId3">
            <a:alphaModFix/>
          </a:blip>
          <a:stretch>
            <a:fillRect/>
          </a:stretch>
        </p:blipFill>
        <p:spPr>
          <a:xfrm>
            <a:off x="614175" y="1103525"/>
            <a:ext cx="895650" cy="448350"/>
          </a:xfrm>
          <a:prstGeom prst="rect">
            <a:avLst/>
          </a:prstGeom>
          <a:noFill/>
          <a:ln>
            <a:noFill/>
          </a:ln>
        </p:spPr>
      </p:pic>
      <p:sp>
        <p:nvSpPr>
          <p:cNvPr id="492" name="Google Shape;492;p61"/>
          <p:cNvSpPr txBox="1"/>
          <p:nvPr/>
        </p:nvSpPr>
        <p:spPr>
          <a:xfrm>
            <a:off x="0" y="0"/>
            <a:ext cx="2124000" cy="32760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GB">
                <a:latin typeface="Great Vibes"/>
                <a:ea typeface="Great Vibes"/>
                <a:cs typeface="Great Vibes"/>
                <a:sym typeface="Great Vibes"/>
              </a:rPr>
              <a:t>Client</a:t>
            </a:r>
            <a:endParaRPr>
              <a:latin typeface="Great Vibes"/>
              <a:ea typeface="Great Vibes"/>
              <a:cs typeface="Great Vibes"/>
              <a:sym typeface="Great Vibes"/>
            </a:endParaRPr>
          </a:p>
          <a:p>
            <a:pPr indent="0" lvl="0" marL="0" rtl="0" algn="ctr">
              <a:spcBef>
                <a:spcPts val="0"/>
              </a:spcBef>
              <a:spcAft>
                <a:spcPts val="0"/>
              </a:spcAft>
              <a:buNone/>
            </a:pPr>
            <a:r>
              <a:t/>
            </a:r>
            <a:endParaRPr sz="800">
              <a:latin typeface="Calibri"/>
              <a:ea typeface="Calibri"/>
              <a:cs typeface="Calibri"/>
              <a:sym typeface="Calibri"/>
            </a:endParaRPr>
          </a:p>
          <a:p>
            <a:pPr indent="0" lvl="0" marL="0" rtl="0" algn="ctr">
              <a:spcBef>
                <a:spcPts val="0"/>
              </a:spcBef>
              <a:spcAft>
                <a:spcPts val="0"/>
              </a:spcAft>
              <a:buNone/>
            </a:pPr>
            <a:r>
              <a:rPr lang="en-GB" sz="800">
                <a:latin typeface="Calibri"/>
                <a:ea typeface="Calibri"/>
                <a:cs typeface="Calibri"/>
                <a:sym typeface="Calibri"/>
              </a:rPr>
              <a:t>This older regular walks with a stick but always brings a selection of massage oils to treat his companion of the month. Take the opportunity to reward the companion of your choice.</a:t>
            </a:r>
            <a:endParaRPr sz="800">
              <a:latin typeface="Calibri"/>
              <a:ea typeface="Calibri"/>
              <a:cs typeface="Calibri"/>
              <a:sym typeface="Calibri"/>
            </a:endParaRPr>
          </a:p>
          <a:p>
            <a:pPr indent="0" lvl="0" marL="0" rtl="0" algn="ctr">
              <a:spcBef>
                <a:spcPts val="0"/>
              </a:spcBef>
              <a:spcAft>
                <a:spcPts val="0"/>
              </a:spcAft>
              <a:buNone/>
            </a:pPr>
            <a:r>
              <a:t/>
            </a:r>
            <a:endParaRPr>
              <a:latin typeface="Great Vibes"/>
              <a:ea typeface="Great Vibes"/>
              <a:cs typeface="Great Vibes"/>
              <a:sym typeface="Great Vibes"/>
            </a:endParaRPr>
          </a:p>
          <a:p>
            <a:pPr indent="0" lvl="0" marL="0" rtl="0" algn="ctr">
              <a:spcBef>
                <a:spcPts val="0"/>
              </a:spcBef>
              <a:spcAft>
                <a:spcPts val="0"/>
              </a:spcAft>
              <a:buNone/>
            </a:pPr>
            <a:r>
              <a:t/>
            </a:r>
            <a:endParaRPr>
              <a:latin typeface="Great Vibes"/>
              <a:ea typeface="Great Vibes"/>
              <a:cs typeface="Great Vibes"/>
              <a:sym typeface="Great Vibes"/>
            </a:endParaRPr>
          </a:p>
          <a:p>
            <a:pPr indent="0" lvl="0" marL="0" rtl="0" algn="ctr">
              <a:spcBef>
                <a:spcPts val="0"/>
              </a:spcBef>
              <a:spcAft>
                <a:spcPts val="0"/>
              </a:spcAft>
              <a:buNone/>
            </a:pPr>
            <a:r>
              <a:rPr lang="en-GB">
                <a:latin typeface="Great Vibes"/>
                <a:ea typeface="Great Vibes"/>
                <a:cs typeface="Great Vibes"/>
                <a:sym typeface="Great Vibes"/>
              </a:rPr>
              <a:t>Companion</a:t>
            </a:r>
            <a:endParaRPr>
              <a:latin typeface="Great Vibes"/>
              <a:ea typeface="Great Vibes"/>
              <a:cs typeface="Great Vibes"/>
              <a:sym typeface="Great Vibes"/>
            </a:endParaRPr>
          </a:p>
          <a:p>
            <a:pPr indent="0" lvl="0" marL="0" rtl="0" algn="ctr">
              <a:spcBef>
                <a:spcPts val="0"/>
              </a:spcBef>
              <a:spcAft>
                <a:spcPts val="0"/>
              </a:spcAft>
              <a:buNone/>
            </a:pPr>
            <a:r>
              <a:t/>
            </a:r>
            <a:endParaRPr sz="800">
              <a:solidFill>
                <a:schemeClr val="dk1"/>
              </a:solidFill>
              <a:latin typeface="Calibri"/>
              <a:ea typeface="Calibri"/>
              <a:cs typeface="Calibri"/>
              <a:sym typeface="Calibri"/>
            </a:endParaRPr>
          </a:p>
          <a:p>
            <a:pPr indent="0" lvl="0" marL="0" rtl="0" algn="ctr">
              <a:spcBef>
                <a:spcPts val="0"/>
              </a:spcBef>
              <a:spcAft>
                <a:spcPts val="0"/>
              </a:spcAft>
              <a:buNone/>
            </a:pPr>
            <a:r>
              <a:rPr lang="en-GB" sz="800">
                <a:solidFill>
                  <a:schemeClr val="dk1"/>
                </a:solidFill>
                <a:latin typeface="Calibri"/>
                <a:ea typeface="Calibri"/>
                <a:cs typeface="Calibri"/>
                <a:sym typeface="Calibri"/>
              </a:rPr>
              <a:t>Madam’s favorite companion</a:t>
            </a:r>
            <a:endParaRPr>
              <a:latin typeface="Great Vibes"/>
              <a:ea typeface="Great Vibes"/>
              <a:cs typeface="Great Vibes"/>
              <a:sym typeface="Great Vibes"/>
            </a:endParaRPr>
          </a:p>
          <a:p>
            <a:pPr indent="0" lvl="0" marL="0" rtl="0" algn="ctr">
              <a:spcBef>
                <a:spcPts val="0"/>
              </a:spcBef>
              <a:spcAft>
                <a:spcPts val="0"/>
              </a:spcAft>
              <a:buNone/>
            </a:pPr>
            <a:r>
              <a:t/>
            </a:r>
            <a:endParaRPr>
              <a:latin typeface="Great Vibes"/>
              <a:ea typeface="Great Vibes"/>
              <a:cs typeface="Great Vibes"/>
              <a:sym typeface="Great Vibes"/>
            </a:endParaRPr>
          </a:p>
          <a:p>
            <a:pPr indent="0" lvl="0" marL="0" rtl="0" algn="ctr">
              <a:spcBef>
                <a:spcPts val="0"/>
              </a:spcBef>
              <a:spcAft>
                <a:spcPts val="0"/>
              </a:spcAft>
              <a:buNone/>
            </a:pPr>
            <a:r>
              <a:t/>
            </a:r>
            <a:endParaRPr>
              <a:latin typeface="Great Vibes"/>
              <a:ea typeface="Great Vibes"/>
              <a:cs typeface="Great Vibes"/>
              <a:sym typeface="Great Vibes"/>
            </a:endParaRPr>
          </a:p>
          <a:p>
            <a:pPr indent="0" lvl="0" marL="0" rtl="0" algn="ctr">
              <a:spcBef>
                <a:spcPts val="0"/>
              </a:spcBef>
              <a:spcAft>
                <a:spcPts val="0"/>
              </a:spcAft>
              <a:buNone/>
            </a:pPr>
            <a:r>
              <a:rPr lang="en-GB">
                <a:latin typeface="Great Vibes"/>
                <a:ea typeface="Great Vibes"/>
                <a:cs typeface="Great Vibes"/>
                <a:sym typeface="Great Vibes"/>
              </a:rPr>
              <a:t>Date</a:t>
            </a:r>
            <a:endParaRPr>
              <a:latin typeface="Great Vibes"/>
              <a:ea typeface="Great Vibes"/>
              <a:cs typeface="Great Vibes"/>
              <a:sym typeface="Great Vibes"/>
            </a:endParaRPr>
          </a:p>
          <a:p>
            <a:pPr indent="0" lvl="0" marL="0" rtl="0" algn="ctr">
              <a:spcBef>
                <a:spcPts val="0"/>
              </a:spcBef>
              <a:spcAft>
                <a:spcPts val="0"/>
              </a:spcAft>
              <a:buNone/>
            </a:pPr>
            <a:r>
              <a:t/>
            </a:r>
            <a:endParaRPr sz="800">
              <a:solidFill>
                <a:schemeClr val="dk1"/>
              </a:solidFill>
              <a:latin typeface="Calibri"/>
              <a:ea typeface="Calibri"/>
              <a:cs typeface="Calibri"/>
              <a:sym typeface="Calibri"/>
            </a:endParaRPr>
          </a:p>
          <a:p>
            <a:pPr indent="0" lvl="0" marL="0" rtl="0" algn="ctr">
              <a:spcBef>
                <a:spcPts val="0"/>
              </a:spcBef>
              <a:spcAft>
                <a:spcPts val="0"/>
              </a:spcAft>
              <a:buNone/>
            </a:pPr>
            <a:r>
              <a:rPr lang="en-GB" sz="800">
                <a:solidFill>
                  <a:schemeClr val="dk1"/>
                </a:solidFill>
                <a:latin typeface="Calibri"/>
                <a:ea typeface="Calibri"/>
                <a:cs typeface="Calibri"/>
                <a:sym typeface="Calibri"/>
              </a:rPr>
              <a:t>You're in for the full body massage of your life in exchange for a 30 second blow job</a:t>
            </a:r>
            <a:endParaRPr>
              <a:latin typeface="Great Vibes"/>
              <a:ea typeface="Great Vibes"/>
              <a:cs typeface="Great Vibes"/>
              <a:sym typeface="Great Vibes"/>
            </a:endParaRPr>
          </a:p>
        </p:txBody>
      </p:sp>
      <p:sp>
        <p:nvSpPr>
          <p:cNvPr id="493" name="Google Shape;493;p61"/>
          <p:cNvSpPr txBox="1"/>
          <p:nvPr/>
        </p:nvSpPr>
        <p:spPr>
          <a:xfrm>
            <a:off x="0" y="0"/>
            <a:ext cx="342300" cy="416700"/>
          </a:xfrm>
          <a:prstGeom prst="rect">
            <a:avLst/>
          </a:prstGeom>
          <a:noFill/>
          <a:ln>
            <a:noFill/>
          </a:ln>
        </p:spPr>
        <p:txBody>
          <a:bodyPr anchorCtr="0" anchor="t" bIns="91425" lIns="91425" spcFirstLastPara="1" rIns="91425" wrap="square" tIns="91425">
            <a:noAutofit/>
          </a:bodyPr>
          <a:lstStyle/>
          <a:p>
            <a:pPr indent="0" lvl="0" marL="0" rtl="0" algn="ctr">
              <a:lnSpc>
                <a:spcPct val="75000"/>
              </a:lnSpc>
              <a:spcBef>
                <a:spcPts val="0"/>
              </a:spcBef>
              <a:spcAft>
                <a:spcPts val="0"/>
              </a:spcAft>
              <a:buNone/>
            </a:pPr>
            <a:r>
              <a:rPr b="1" lang="en-GB">
                <a:solidFill>
                  <a:srgbClr val="980000"/>
                </a:solidFill>
                <a:latin typeface="Great Vibes"/>
                <a:ea typeface="Great Vibes"/>
                <a:cs typeface="Great Vibes"/>
                <a:sym typeface="Great Vibes"/>
              </a:rPr>
              <a:t>9</a:t>
            </a:r>
            <a:br>
              <a:rPr lang="en-GB">
                <a:latin typeface="Great Vibes"/>
                <a:ea typeface="Great Vibes"/>
                <a:cs typeface="Great Vibes"/>
                <a:sym typeface="Great Vibes"/>
              </a:rPr>
            </a:br>
            <a:r>
              <a:rPr lang="en-GB">
                <a:solidFill>
                  <a:srgbClr val="980000"/>
                </a:solidFill>
                <a:latin typeface="Great Vibes"/>
                <a:ea typeface="Great Vibes"/>
                <a:cs typeface="Great Vibes"/>
                <a:sym typeface="Great Vibes"/>
              </a:rPr>
              <a:t>♥</a:t>
            </a:r>
            <a:endParaRPr b="1">
              <a:solidFill>
                <a:srgbClr val="980000"/>
              </a:solidFill>
              <a:latin typeface="Great Vibes"/>
              <a:ea typeface="Great Vibes"/>
              <a:cs typeface="Great Vibes"/>
              <a:sym typeface="Great Vibes"/>
            </a:endParaRPr>
          </a:p>
        </p:txBody>
      </p:sp>
      <p:sp>
        <p:nvSpPr>
          <p:cNvPr id="494" name="Google Shape;494;p61"/>
          <p:cNvSpPr txBox="1"/>
          <p:nvPr/>
        </p:nvSpPr>
        <p:spPr>
          <a:xfrm>
            <a:off x="1781700" y="0"/>
            <a:ext cx="342300" cy="416700"/>
          </a:xfrm>
          <a:prstGeom prst="rect">
            <a:avLst/>
          </a:prstGeom>
          <a:noFill/>
          <a:ln>
            <a:noFill/>
          </a:ln>
        </p:spPr>
        <p:txBody>
          <a:bodyPr anchorCtr="0" anchor="t" bIns="91425" lIns="91425" spcFirstLastPara="1" rIns="91425" wrap="square" tIns="91425">
            <a:noAutofit/>
          </a:bodyPr>
          <a:lstStyle/>
          <a:p>
            <a:pPr indent="0" lvl="0" marL="0" rtl="0" algn="ctr">
              <a:lnSpc>
                <a:spcPct val="75000"/>
              </a:lnSpc>
              <a:spcBef>
                <a:spcPts val="0"/>
              </a:spcBef>
              <a:spcAft>
                <a:spcPts val="0"/>
              </a:spcAft>
              <a:buNone/>
            </a:pPr>
            <a:r>
              <a:rPr b="1" lang="en-GB">
                <a:solidFill>
                  <a:srgbClr val="980000"/>
                </a:solidFill>
                <a:latin typeface="Great Vibes"/>
                <a:ea typeface="Great Vibes"/>
                <a:cs typeface="Great Vibes"/>
                <a:sym typeface="Great Vibes"/>
              </a:rPr>
              <a:t>9</a:t>
            </a:r>
            <a:br>
              <a:rPr lang="en-GB">
                <a:latin typeface="Great Vibes"/>
                <a:ea typeface="Great Vibes"/>
                <a:cs typeface="Great Vibes"/>
                <a:sym typeface="Great Vibes"/>
              </a:rPr>
            </a:br>
            <a:r>
              <a:rPr lang="en-GB">
                <a:solidFill>
                  <a:srgbClr val="980000"/>
                </a:solidFill>
                <a:latin typeface="Great Vibes"/>
                <a:ea typeface="Great Vibes"/>
                <a:cs typeface="Great Vibes"/>
                <a:sym typeface="Great Vibes"/>
              </a:rPr>
              <a:t>♥</a:t>
            </a:r>
            <a:endParaRPr b="1">
              <a:solidFill>
                <a:srgbClr val="980000"/>
              </a:solidFill>
              <a:latin typeface="Great Vibes"/>
              <a:ea typeface="Great Vibes"/>
              <a:cs typeface="Great Vibes"/>
              <a:sym typeface="Great Vibes"/>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gradFill>
          <a:gsLst>
            <a:gs pos="0">
              <a:schemeClr val="lt1"/>
            </a:gs>
            <a:gs pos="28000">
              <a:srgbClr val="999999"/>
            </a:gs>
            <a:gs pos="100000">
              <a:srgbClr val="434343"/>
            </a:gs>
          </a:gsLst>
          <a:lin ang="16200038" scaled="0"/>
        </a:gradFill>
      </p:bgPr>
    </p:bg>
    <p:spTree>
      <p:nvGrpSpPr>
        <p:cNvPr id="87" name="Shape 87"/>
        <p:cNvGrpSpPr/>
        <p:nvPr/>
      </p:nvGrpSpPr>
      <p:grpSpPr>
        <a:xfrm>
          <a:off x="0" y="0"/>
          <a:ext cx="0" cy="0"/>
          <a:chOff x="0" y="0"/>
          <a:chExt cx="0" cy="0"/>
        </a:xfrm>
      </p:grpSpPr>
      <p:pic>
        <p:nvPicPr>
          <p:cNvPr id="88" name="Google Shape;88;p17"/>
          <p:cNvPicPr preferRelativeResize="0"/>
          <p:nvPr/>
        </p:nvPicPr>
        <p:blipFill>
          <a:blip r:embed="rId3">
            <a:alphaModFix/>
          </a:blip>
          <a:stretch>
            <a:fillRect/>
          </a:stretch>
        </p:blipFill>
        <p:spPr>
          <a:xfrm>
            <a:off x="614175" y="1806175"/>
            <a:ext cx="895650" cy="448350"/>
          </a:xfrm>
          <a:prstGeom prst="rect">
            <a:avLst/>
          </a:prstGeom>
          <a:noFill/>
          <a:ln>
            <a:noFill/>
          </a:ln>
        </p:spPr>
      </p:pic>
      <p:pic>
        <p:nvPicPr>
          <p:cNvPr id="89" name="Google Shape;89;p17"/>
          <p:cNvPicPr preferRelativeResize="0"/>
          <p:nvPr/>
        </p:nvPicPr>
        <p:blipFill>
          <a:blip r:embed="rId3">
            <a:alphaModFix/>
          </a:blip>
          <a:stretch>
            <a:fillRect/>
          </a:stretch>
        </p:blipFill>
        <p:spPr>
          <a:xfrm>
            <a:off x="614175" y="926600"/>
            <a:ext cx="895650" cy="448350"/>
          </a:xfrm>
          <a:prstGeom prst="rect">
            <a:avLst/>
          </a:prstGeom>
          <a:noFill/>
          <a:ln>
            <a:noFill/>
          </a:ln>
        </p:spPr>
      </p:pic>
      <p:sp>
        <p:nvSpPr>
          <p:cNvPr id="90" name="Google Shape;90;p17"/>
          <p:cNvSpPr txBox="1"/>
          <p:nvPr/>
        </p:nvSpPr>
        <p:spPr>
          <a:xfrm>
            <a:off x="0" y="0"/>
            <a:ext cx="342300" cy="416700"/>
          </a:xfrm>
          <a:prstGeom prst="rect">
            <a:avLst/>
          </a:prstGeom>
          <a:noFill/>
          <a:ln>
            <a:noFill/>
          </a:ln>
        </p:spPr>
        <p:txBody>
          <a:bodyPr anchorCtr="0" anchor="t" bIns="91425" lIns="91425" spcFirstLastPara="1" rIns="91425" wrap="square" tIns="91425">
            <a:noAutofit/>
          </a:bodyPr>
          <a:lstStyle/>
          <a:p>
            <a:pPr indent="0" lvl="0" marL="0" rtl="0" algn="ctr">
              <a:lnSpc>
                <a:spcPct val="75000"/>
              </a:lnSpc>
              <a:spcBef>
                <a:spcPts val="0"/>
              </a:spcBef>
              <a:spcAft>
                <a:spcPts val="0"/>
              </a:spcAft>
              <a:buNone/>
            </a:pPr>
            <a:r>
              <a:rPr b="1" lang="en-GB">
                <a:latin typeface="Great Vibes"/>
                <a:ea typeface="Great Vibes"/>
                <a:cs typeface="Great Vibes"/>
                <a:sym typeface="Great Vibes"/>
              </a:rPr>
              <a:t>4</a:t>
            </a:r>
            <a:br>
              <a:rPr b="1" lang="en-GB">
                <a:latin typeface="Great Vibes"/>
                <a:ea typeface="Great Vibes"/>
                <a:cs typeface="Great Vibes"/>
                <a:sym typeface="Great Vibes"/>
              </a:rPr>
            </a:br>
            <a:r>
              <a:rPr b="1" lang="en-GB">
                <a:latin typeface="Great Vibes"/>
                <a:ea typeface="Great Vibes"/>
                <a:cs typeface="Great Vibes"/>
                <a:sym typeface="Great Vibes"/>
              </a:rPr>
              <a:t>♠</a:t>
            </a:r>
            <a:endParaRPr b="1">
              <a:latin typeface="Great Vibes"/>
              <a:ea typeface="Great Vibes"/>
              <a:cs typeface="Great Vibes"/>
              <a:sym typeface="Great Vibes"/>
            </a:endParaRPr>
          </a:p>
        </p:txBody>
      </p:sp>
      <p:sp>
        <p:nvSpPr>
          <p:cNvPr id="91" name="Google Shape;91;p17"/>
          <p:cNvSpPr txBox="1"/>
          <p:nvPr/>
        </p:nvSpPr>
        <p:spPr>
          <a:xfrm>
            <a:off x="1781700" y="0"/>
            <a:ext cx="342300" cy="416700"/>
          </a:xfrm>
          <a:prstGeom prst="rect">
            <a:avLst/>
          </a:prstGeom>
          <a:noFill/>
          <a:ln>
            <a:noFill/>
          </a:ln>
        </p:spPr>
        <p:txBody>
          <a:bodyPr anchorCtr="0" anchor="t" bIns="91425" lIns="91425" spcFirstLastPara="1" rIns="91425" wrap="square" tIns="91425">
            <a:noAutofit/>
          </a:bodyPr>
          <a:lstStyle/>
          <a:p>
            <a:pPr indent="0" lvl="0" marL="0" rtl="0" algn="ctr">
              <a:lnSpc>
                <a:spcPct val="75000"/>
              </a:lnSpc>
              <a:spcBef>
                <a:spcPts val="0"/>
              </a:spcBef>
              <a:spcAft>
                <a:spcPts val="0"/>
              </a:spcAft>
              <a:buNone/>
            </a:pPr>
            <a:r>
              <a:rPr b="1" lang="en-GB">
                <a:latin typeface="Great Vibes"/>
                <a:ea typeface="Great Vibes"/>
                <a:cs typeface="Great Vibes"/>
                <a:sym typeface="Great Vibes"/>
              </a:rPr>
              <a:t>4</a:t>
            </a:r>
            <a:br>
              <a:rPr b="1" lang="en-GB">
                <a:latin typeface="Great Vibes"/>
                <a:ea typeface="Great Vibes"/>
                <a:cs typeface="Great Vibes"/>
                <a:sym typeface="Great Vibes"/>
              </a:rPr>
            </a:br>
            <a:r>
              <a:rPr b="1" lang="en-GB">
                <a:latin typeface="Great Vibes"/>
                <a:ea typeface="Great Vibes"/>
                <a:cs typeface="Great Vibes"/>
                <a:sym typeface="Great Vibes"/>
              </a:rPr>
              <a:t>♠</a:t>
            </a:r>
            <a:endParaRPr b="1">
              <a:latin typeface="Great Vibes"/>
              <a:ea typeface="Great Vibes"/>
              <a:cs typeface="Great Vibes"/>
              <a:sym typeface="Great Vibes"/>
            </a:endParaRPr>
          </a:p>
        </p:txBody>
      </p:sp>
      <p:sp>
        <p:nvSpPr>
          <p:cNvPr id="92" name="Google Shape;92;p17"/>
          <p:cNvSpPr txBox="1"/>
          <p:nvPr/>
        </p:nvSpPr>
        <p:spPr>
          <a:xfrm>
            <a:off x="0" y="0"/>
            <a:ext cx="2124000" cy="32760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GB">
                <a:latin typeface="Great Vibes"/>
                <a:ea typeface="Great Vibes"/>
                <a:cs typeface="Great Vibes"/>
                <a:sym typeface="Great Vibes"/>
              </a:rPr>
              <a:t>Client</a:t>
            </a:r>
            <a:endParaRPr>
              <a:latin typeface="Great Vibes"/>
              <a:ea typeface="Great Vibes"/>
              <a:cs typeface="Great Vibes"/>
              <a:sym typeface="Great Vibes"/>
            </a:endParaRPr>
          </a:p>
          <a:p>
            <a:pPr indent="0" lvl="0" marL="0" rtl="0" algn="ctr">
              <a:spcBef>
                <a:spcPts val="0"/>
              </a:spcBef>
              <a:spcAft>
                <a:spcPts val="0"/>
              </a:spcAft>
              <a:buNone/>
            </a:pPr>
            <a:r>
              <a:t/>
            </a:r>
            <a:endParaRPr sz="800">
              <a:latin typeface="Calibri"/>
              <a:ea typeface="Calibri"/>
              <a:cs typeface="Calibri"/>
              <a:sym typeface="Calibri"/>
            </a:endParaRPr>
          </a:p>
          <a:p>
            <a:pPr indent="0" lvl="0" marL="0" rtl="0" algn="ctr">
              <a:spcBef>
                <a:spcPts val="0"/>
              </a:spcBef>
              <a:spcAft>
                <a:spcPts val="0"/>
              </a:spcAft>
              <a:buNone/>
            </a:pPr>
            <a:r>
              <a:rPr lang="en-GB" sz="800">
                <a:latin typeface="Calibri"/>
                <a:ea typeface="Calibri"/>
                <a:cs typeface="Calibri"/>
                <a:sym typeface="Calibri"/>
              </a:rPr>
              <a:t>This regular refuses to be swayed from meeting with the Practical.</a:t>
            </a:r>
            <a:endParaRPr sz="800">
              <a:latin typeface="Calibri"/>
              <a:ea typeface="Calibri"/>
              <a:cs typeface="Calibri"/>
              <a:sym typeface="Calibri"/>
            </a:endParaRPr>
          </a:p>
          <a:p>
            <a:pPr indent="0" lvl="0" marL="0" rtl="0" algn="ctr">
              <a:spcBef>
                <a:spcPts val="0"/>
              </a:spcBef>
              <a:spcAft>
                <a:spcPts val="0"/>
              </a:spcAft>
              <a:buNone/>
            </a:pPr>
            <a:r>
              <a:t/>
            </a:r>
            <a:endParaRPr>
              <a:latin typeface="Great Vibes"/>
              <a:ea typeface="Great Vibes"/>
              <a:cs typeface="Great Vibes"/>
              <a:sym typeface="Great Vibes"/>
            </a:endParaRPr>
          </a:p>
          <a:p>
            <a:pPr indent="0" lvl="0" marL="0" rtl="0" algn="ctr">
              <a:spcBef>
                <a:spcPts val="0"/>
              </a:spcBef>
              <a:spcAft>
                <a:spcPts val="0"/>
              </a:spcAft>
              <a:buNone/>
            </a:pPr>
            <a:r>
              <a:t/>
            </a:r>
            <a:endParaRPr>
              <a:latin typeface="Great Vibes"/>
              <a:ea typeface="Great Vibes"/>
              <a:cs typeface="Great Vibes"/>
              <a:sym typeface="Great Vibes"/>
            </a:endParaRPr>
          </a:p>
          <a:p>
            <a:pPr indent="0" lvl="0" marL="0" rtl="0" algn="ctr">
              <a:spcBef>
                <a:spcPts val="0"/>
              </a:spcBef>
              <a:spcAft>
                <a:spcPts val="0"/>
              </a:spcAft>
              <a:buNone/>
            </a:pPr>
            <a:r>
              <a:rPr lang="en-GB">
                <a:latin typeface="Great Vibes"/>
                <a:ea typeface="Great Vibes"/>
                <a:cs typeface="Great Vibes"/>
                <a:sym typeface="Great Vibes"/>
              </a:rPr>
              <a:t>Companion</a:t>
            </a:r>
            <a:endParaRPr>
              <a:latin typeface="Great Vibes"/>
              <a:ea typeface="Great Vibes"/>
              <a:cs typeface="Great Vibes"/>
              <a:sym typeface="Great Vibes"/>
            </a:endParaRPr>
          </a:p>
          <a:p>
            <a:pPr indent="0" lvl="0" marL="0" rtl="0" algn="ctr">
              <a:spcBef>
                <a:spcPts val="0"/>
              </a:spcBef>
              <a:spcAft>
                <a:spcPts val="0"/>
              </a:spcAft>
              <a:buNone/>
            </a:pPr>
            <a:r>
              <a:t/>
            </a:r>
            <a:endParaRPr sz="800">
              <a:solidFill>
                <a:schemeClr val="dk1"/>
              </a:solidFill>
              <a:latin typeface="Calibri"/>
              <a:ea typeface="Calibri"/>
              <a:cs typeface="Calibri"/>
              <a:sym typeface="Calibri"/>
            </a:endParaRPr>
          </a:p>
          <a:p>
            <a:pPr indent="0" lvl="0" marL="0" rtl="0" algn="ctr">
              <a:spcBef>
                <a:spcPts val="0"/>
              </a:spcBef>
              <a:spcAft>
                <a:spcPts val="0"/>
              </a:spcAft>
              <a:buNone/>
            </a:pPr>
            <a:r>
              <a:rPr lang="en-GB" sz="800">
                <a:solidFill>
                  <a:schemeClr val="dk1"/>
                </a:solidFill>
                <a:latin typeface="Calibri"/>
                <a:ea typeface="Calibri"/>
                <a:cs typeface="Calibri"/>
                <a:sym typeface="Calibri"/>
              </a:rPr>
              <a:t>The Practical</a:t>
            </a:r>
            <a:endParaRPr>
              <a:latin typeface="Great Vibes"/>
              <a:ea typeface="Great Vibes"/>
              <a:cs typeface="Great Vibes"/>
              <a:sym typeface="Great Vibes"/>
            </a:endParaRPr>
          </a:p>
          <a:p>
            <a:pPr indent="0" lvl="0" marL="0" rtl="0" algn="ctr">
              <a:spcBef>
                <a:spcPts val="0"/>
              </a:spcBef>
              <a:spcAft>
                <a:spcPts val="0"/>
              </a:spcAft>
              <a:buNone/>
            </a:pPr>
            <a:r>
              <a:t/>
            </a:r>
            <a:endParaRPr>
              <a:latin typeface="Great Vibes"/>
              <a:ea typeface="Great Vibes"/>
              <a:cs typeface="Great Vibes"/>
              <a:sym typeface="Great Vibes"/>
            </a:endParaRPr>
          </a:p>
          <a:p>
            <a:pPr indent="0" lvl="0" marL="0" rtl="0" algn="ctr">
              <a:spcBef>
                <a:spcPts val="0"/>
              </a:spcBef>
              <a:spcAft>
                <a:spcPts val="0"/>
              </a:spcAft>
              <a:buNone/>
            </a:pPr>
            <a:r>
              <a:t/>
            </a:r>
            <a:endParaRPr>
              <a:latin typeface="Great Vibes"/>
              <a:ea typeface="Great Vibes"/>
              <a:cs typeface="Great Vibes"/>
              <a:sym typeface="Great Vibes"/>
            </a:endParaRPr>
          </a:p>
          <a:p>
            <a:pPr indent="0" lvl="0" marL="0" rtl="0" algn="ctr">
              <a:spcBef>
                <a:spcPts val="0"/>
              </a:spcBef>
              <a:spcAft>
                <a:spcPts val="0"/>
              </a:spcAft>
              <a:buNone/>
            </a:pPr>
            <a:r>
              <a:rPr lang="en-GB">
                <a:latin typeface="Great Vibes"/>
                <a:ea typeface="Great Vibes"/>
                <a:cs typeface="Great Vibes"/>
                <a:sym typeface="Great Vibes"/>
              </a:rPr>
              <a:t>Date</a:t>
            </a:r>
            <a:endParaRPr>
              <a:latin typeface="Great Vibes"/>
              <a:ea typeface="Great Vibes"/>
              <a:cs typeface="Great Vibes"/>
              <a:sym typeface="Great Vibes"/>
            </a:endParaRPr>
          </a:p>
          <a:p>
            <a:pPr indent="0" lvl="0" marL="0" rtl="0" algn="ctr">
              <a:spcBef>
                <a:spcPts val="0"/>
              </a:spcBef>
              <a:spcAft>
                <a:spcPts val="0"/>
              </a:spcAft>
              <a:buNone/>
            </a:pPr>
            <a:r>
              <a:t/>
            </a:r>
            <a:endParaRPr sz="800">
              <a:solidFill>
                <a:schemeClr val="dk1"/>
              </a:solidFill>
              <a:latin typeface="Calibri"/>
              <a:ea typeface="Calibri"/>
              <a:cs typeface="Calibri"/>
              <a:sym typeface="Calibri"/>
            </a:endParaRPr>
          </a:p>
          <a:p>
            <a:pPr indent="0" lvl="0" marL="0" rtl="0" algn="ctr">
              <a:spcBef>
                <a:spcPts val="0"/>
              </a:spcBef>
              <a:spcAft>
                <a:spcPts val="0"/>
              </a:spcAft>
              <a:buNone/>
            </a:pPr>
            <a:r>
              <a:rPr lang="en-GB" sz="800">
                <a:solidFill>
                  <a:schemeClr val="dk1"/>
                </a:solidFill>
                <a:latin typeface="Calibri"/>
                <a:ea typeface="Calibri"/>
                <a:cs typeface="Calibri"/>
                <a:sym typeface="Calibri"/>
              </a:rPr>
              <a:t>The Practical has started opening up to the client about their real life and might share more than they should</a:t>
            </a:r>
            <a:endParaRPr>
              <a:latin typeface="Great Vibes"/>
              <a:ea typeface="Great Vibes"/>
              <a:cs typeface="Great Vibes"/>
              <a:sym typeface="Great Vibes"/>
            </a:endParaRPr>
          </a:p>
        </p:txBody>
      </p:sp>
    </p:spTree>
  </p:cSld>
  <p:clrMapOvr>
    <a:masterClrMapping/>
  </p:clrMapOvr>
</p:sld>
</file>

<file path=ppt/slides/slide5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gradFill>
          <a:gsLst>
            <a:gs pos="0">
              <a:schemeClr val="lt1"/>
            </a:gs>
            <a:gs pos="28000">
              <a:srgbClr val="999999"/>
            </a:gs>
            <a:gs pos="100000">
              <a:srgbClr val="434343"/>
            </a:gs>
          </a:gsLst>
          <a:lin ang="16200038" scaled="0"/>
        </a:gradFill>
      </p:bgPr>
    </p:bg>
    <p:spTree>
      <p:nvGrpSpPr>
        <p:cNvPr id="498" name="Shape 498"/>
        <p:cNvGrpSpPr/>
        <p:nvPr/>
      </p:nvGrpSpPr>
      <p:grpSpPr>
        <a:xfrm>
          <a:off x="0" y="0"/>
          <a:ext cx="0" cy="0"/>
          <a:chOff x="0" y="0"/>
          <a:chExt cx="0" cy="0"/>
        </a:xfrm>
      </p:grpSpPr>
      <p:pic>
        <p:nvPicPr>
          <p:cNvPr id="499" name="Google Shape;499;p62"/>
          <p:cNvPicPr preferRelativeResize="0"/>
          <p:nvPr/>
        </p:nvPicPr>
        <p:blipFill>
          <a:blip r:embed="rId3">
            <a:alphaModFix/>
          </a:blip>
          <a:stretch>
            <a:fillRect/>
          </a:stretch>
        </p:blipFill>
        <p:spPr>
          <a:xfrm>
            <a:off x="614175" y="1994525"/>
            <a:ext cx="895650" cy="448350"/>
          </a:xfrm>
          <a:prstGeom prst="rect">
            <a:avLst/>
          </a:prstGeom>
          <a:noFill/>
          <a:ln>
            <a:noFill/>
          </a:ln>
        </p:spPr>
      </p:pic>
      <p:pic>
        <p:nvPicPr>
          <p:cNvPr id="500" name="Google Shape;500;p62"/>
          <p:cNvPicPr preferRelativeResize="0"/>
          <p:nvPr/>
        </p:nvPicPr>
        <p:blipFill>
          <a:blip r:embed="rId3">
            <a:alphaModFix/>
          </a:blip>
          <a:stretch>
            <a:fillRect/>
          </a:stretch>
        </p:blipFill>
        <p:spPr>
          <a:xfrm>
            <a:off x="614175" y="1104025"/>
            <a:ext cx="895650" cy="448350"/>
          </a:xfrm>
          <a:prstGeom prst="rect">
            <a:avLst/>
          </a:prstGeom>
          <a:noFill/>
          <a:ln>
            <a:noFill/>
          </a:ln>
        </p:spPr>
      </p:pic>
      <p:sp>
        <p:nvSpPr>
          <p:cNvPr id="501" name="Google Shape;501;p62"/>
          <p:cNvSpPr txBox="1"/>
          <p:nvPr/>
        </p:nvSpPr>
        <p:spPr>
          <a:xfrm>
            <a:off x="0" y="0"/>
            <a:ext cx="342300" cy="416700"/>
          </a:xfrm>
          <a:prstGeom prst="rect">
            <a:avLst/>
          </a:prstGeom>
          <a:noFill/>
          <a:ln>
            <a:noFill/>
          </a:ln>
        </p:spPr>
        <p:txBody>
          <a:bodyPr anchorCtr="0" anchor="t" bIns="91425" lIns="91425" spcFirstLastPara="1" rIns="91425" wrap="square" tIns="91425">
            <a:noAutofit/>
          </a:bodyPr>
          <a:lstStyle/>
          <a:p>
            <a:pPr indent="0" lvl="0" marL="0" rtl="0" algn="ctr">
              <a:lnSpc>
                <a:spcPct val="75000"/>
              </a:lnSpc>
              <a:spcBef>
                <a:spcPts val="0"/>
              </a:spcBef>
              <a:spcAft>
                <a:spcPts val="0"/>
              </a:spcAft>
              <a:buNone/>
            </a:pPr>
            <a:r>
              <a:rPr b="1" lang="en-GB">
                <a:solidFill>
                  <a:srgbClr val="980000"/>
                </a:solidFill>
                <a:latin typeface="Great Vibes"/>
                <a:ea typeface="Great Vibes"/>
                <a:cs typeface="Great Vibes"/>
                <a:sym typeface="Great Vibes"/>
              </a:rPr>
              <a:t>10</a:t>
            </a:r>
            <a:br>
              <a:rPr lang="en-GB">
                <a:latin typeface="Great Vibes"/>
                <a:ea typeface="Great Vibes"/>
                <a:cs typeface="Great Vibes"/>
                <a:sym typeface="Great Vibes"/>
              </a:rPr>
            </a:br>
            <a:r>
              <a:rPr lang="en-GB">
                <a:solidFill>
                  <a:srgbClr val="980000"/>
                </a:solidFill>
                <a:latin typeface="Great Vibes"/>
                <a:ea typeface="Great Vibes"/>
                <a:cs typeface="Great Vibes"/>
                <a:sym typeface="Great Vibes"/>
              </a:rPr>
              <a:t>♥</a:t>
            </a:r>
            <a:endParaRPr b="1">
              <a:solidFill>
                <a:srgbClr val="980000"/>
              </a:solidFill>
              <a:latin typeface="Great Vibes"/>
              <a:ea typeface="Great Vibes"/>
              <a:cs typeface="Great Vibes"/>
              <a:sym typeface="Great Vibes"/>
            </a:endParaRPr>
          </a:p>
        </p:txBody>
      </p:sp>
      <p:sp>
        <p:nvSpPr>
          <p:cNvPr id="502" name="Google Shape;502;p62"/>
          <p:cNvSpPr txBox="1"/>
          <p:nvPr/>
        </p:nvSpPr>
        <p:spPr>
          <a:xfrm>
            <a:off x="1781700" y="0"/>
            <a:ext cx="342300" cy="416700"/>
          </a:xfrm>
          <a:prstGeom prst="rect">
            <a:avLst/>
          </a:prstGeom>
          <a:noFill/>
          <a:ln>
            <a:noFill/>
          </a:ln>
        </p:spPr>
        <p:txBody>
          <a:bodyPr anchorCtr="0" anchor="t" bIns="91425" lIns="91425" spcFirstLastPara="1" rIns="91425" wrap="square" tIns="91425">
            <a:noAutofit/>
          </a:bodyPr>
          <a:lstStyle/>
          <a:p>
            <a:pPr indent="0" lvl="0" marL="0" rtl="0" algn="ctr">
              <a:lnSpc>
                <a:spcPct val="75000"/>
              </a:lnSpc>
              <a:spcBef>
                <a:spcPts val="0"/>
              </a:spcBef>
              <a:spcAft>
                <a:spcPts val="0"/>
              </a:spcAft>
              <a:buNone/>
            </a:pPr>
            <a:r>
              <a:rPr b="1" lang="en-GB">
                <a:solidFill>
                  <a:srgbClr val="980000"/>
                </a:solidFill>
                <a:latin typeface="Great Vibes"/>
                <a:ea typeface="Great Vibes"/>
                <a:cs typeface="Great Vibes"/>
                <a:sym typeface="Great Vibes"/>
              </a:rPr>
              <a:t>10</a:t>
            </a:r>
            <a:br>
              <a:rPr lang="en-GB">
                <a:latin typeface="Great Vibes"/>
                <a:ea typeface="Great Vibes"/>
                <a:cs typeface="Great Vibes"/>
                <a:sym typeface="Great Vibes"/>
              </a:rPr>
            </a:br>
            <a:r>
              <a:rPr lang="en-GB">
                <a:solidFill>
                  <a:srgbClr val="980000"/>
                </a:solidFill>
                <a:latin typeface="Great Vibes"/>
                <a:ea typeface="Great Vibes"/>
                <a:cs typeface="Great Vibes"/>
                <a:sym typeface="Great Vibes"/>
              </a:rPr>
              <a:t>♥</a:t>
            </a:r>
            <a:endParaRPr b="1">
              <a:solidFill>
                <a:srgbClr val="980000"/>
              </a:solidFill>
              <a:latin typeface="Great Vibes"/>
              <a:ea typeface="Great Vibes"/>
              <a:cs typeface="Great Vibes"/>
              <a:sym typeface="Great Vibes"/>
            </a:endParaRPr>
          </a:p>
        </p:txBody>
      </p:sp>
      <p:sp>
        <p:nvSpPr>
          <p:cNvPr id="503" name="Google Shape;503;p62"/>
          <p:cNvSpPr txBox="1"/>
          <p:nvPr/>
        </p:nvSpPr>
        <p:spPr>
          <a:xfrm>
            <a:off x="0" y="0"/>
            <a:ext cx="2124000" cy="32760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GB">
                <a:latin typeface="Great Vibes"/>
                <a:ea typeface="Great Vibes"/>
                <a:cs typeface="Great Vibes"/>
                <a:sym typeface="Great Vibes"/>
              </a:rPr>
              <a:t>Client</a:t>
            </a:r>
            <a:endParaRPr>
              <a:latin typeface="Great Vibes"/>
              <a:ea typeface="Great Vibes"/>
              <a:cs typeface="Great Vibes"/>
              <a:sym typeface="Great Vibes"/>
            </a:endParaRPr>
          </a:p>
          <a:p>
            <a:pPr indent="0" lvl="0" marL="0" rtl="0" algn="ctr">
              <a:spcBef>
                <a:spcPts val="0"/>
              </a:spcBef>
              <a:spcAft>
                <a:spcPts val="0"/>
              </a:spcAft>
              <a:buNone/>
            </a:pPr>
            <a:r>
              <a:t/>
            </a:r>
            <a:endParaRPr sz="800">
              <a:latin typeface="Calibri"/>
              <a:ea typeface="Calibri"/>
              <a:cs typeface="Calibri"/>
              <a:sym typeface="Calibri"/>
            </a:endParaRPr>
          </a:p>
          <a:p>
            <a:pPr indent="0" lvl="0" marL="0" rtl="0" algn="ctr">
              <a:spcBef>
                <a:spcPts val="0"/>
              </a:spcBef>
              <a:spcAft>
                <a:spcPts val="0"/>
              </a:spcAft>
              <a:buNone/>
            </a:pPr>
            <a:r>
              <a:rPr lang="en-GB" sz="800">
                <a:latin typeface="Calibri"/>
                <a:ea typeface="Calibri"/>
                <a:cs typeface="Calibri"/>
                <a:sym typeface="Calibri"/>
              </a:rPr>
              <a:t>This woman is clearly rich, but classy; you caught sight of the Rolex peeping out from under her Armani suit when she asked you for your most beautiful female companion.</a:t>
            </a:r>
            <a:endParaRPr sz="800">
              <a:latin typeface="Calibri"/>
              <a:ea typeface="Calibri"/>
              <a:cs typeface="Calibri"/>
              <a:sym typeface="Calibri"/>
            </a:endParaRPr>
          </a:p>
          <a:p>
            <a:pPr indent="0" lvl="0" marL="0" rtl="0" algn="ctr">
              <a:spcBef>
                <a:spcPts val="0"/>
              </a:spcBef>
              <a:spcAft>
                <a:spcPts val="0"/>
              </a:spcAft>
              <a:buNone/>
            </a:pPr>
            <a:r>
              <a:t/>
            </a:r>
            <a:endParaRPr>
              <a:latin typeface="Great Vibes"/>
              <a:ea typeface="Great Vibes"/>
              <a:cs typeface="Great Vibes"/>
              <a:sym typeface="Great Vibes"/>
            </a:endParaRPr>
          </a:p>
          <a:p>
            <a:pPr indent="0" lvl="0" marL="0" rtl="0" algn="ctr">
              <a:spcBef>
                <a:spcPts val="0"/>
              </a:spcBef>
              <a:spcAft>
                <a:spcPts val="0"/>
              </a:spcAft>
              <a:buNone/>
            </a:pPr>
            <a:r>
              <a:t/>
            </a:r>
            <a:endParaRPr>
              <a:latin typeface="Great Vibes"/>
              <a:ea typeface="Great Vibes"/>
              <a:cs typeface="Great Vibes"/>
              <a:sym typeface="Great Vibes"/>
            </a:endParaRPr>
          </a:p>
          <a:p>
            <a:pPr indent="0" lvl="0" marL="0" rtl="0" algn="ctr">
              <a:spcBef>
                <a:spcPts val="0"/>
              </a:spcBef>
              <a:spcAft>
                <a:spcPts val="0"/>
              </a:spcAft>
              <a:buNone/>
            </a:pPr>
            <a:r>
              <a:rPr lang="en-GB">
                <a:latin typeface="Great Vibes"/>
                <a:ea typeface="Great Vibes"/>
                <a:cs typeface="Great Vibes"/>
                <a:sym typeface="Great Vibes"/>
              </a:rPr>
              <a:t>Companion</a:t>
            </a:r>
            <a:endParaRPr>
              <a:latin typeface="Great Vibes"/>
              <a:ea typeface="Great Vibes"/>
              <a:cs typeface="Great Vibes"/>
              <a:sym typeface="Great Vibes"/>
            </a:endParaRPr>
          </a:p>
          <a:p>
            <a:pPr indent="0" lvl="0" marL="0" rtl="0" algn="ctr">
              <a:spcBef>
                <a:spcPts val="0"/>
              </a:spcBef>
              <a:spcAft>
                <a:spcPts val="0"/>
              </a:spcAft>
              <a:buNone/>
            </a:pPr>
            <a:r>
              <a:t/>
            </a:r>
            <a:endParaRPr sz="800">
              <a:solidFill>
                <a:schemeClr val="dk1"/>
              </a:solidFill>
              <a:latin typeface="Calibri"/>
              <a:ea typeface="Calibri"/>
              <a:cs typeface="Calibri"/>
              <a:sym typeface="Calibri"/>
            </a:endParaRPr>
          </a:p>
          <a:p>
            <a:pPr indent="0" lvl="0" marL="0" rtl="0" algn="ctr">
              <a:spcBef>
                <a:spcPts val="0"/>
              </a:spcBef>
              <a:spcAft>
                <a:spcPts val="0"/>
              </a:spcAft>
              <a:buNone/>
            </a:pPr>
            <a:r>
              <a:rPr lang="en-GB" sz="800">
                <a:solidFill>
                  <a:schemeClr val="dk1"/>
                </a:solidFill>
                <a:latin typeface="Calibri"/>
                <a:ea typeface="Calibri"/>
                <a:cs typeface="Calibri"/>
                <a:sym typeface="Calibri"/>
              </a:rPr>
              <a:t>Any woman interested in women</a:t>
            </a:r>
            <a:endParaRPr>
              <a:latin typeface="Great Vibes"/>
              <a:ea typeface="Great Vibes"/>
              <a:cs typeface="Great Vibes"/>
              <a:sym typeface="Great Vibes"/>
            </a:endParaRPr>
          </a:p>
          <a:p>
            <a:pPr indent="0" lvl="0" marL="0" rtl="0" algn="ctr">
              <a:spcBef>
                <a:spcPts val="0"/>
              </a:spcBef>
              <a:spcAft>
                <a:spcPts val="0"/>
              </a:spcAft>
              <a:buNone/>
            </a:pPr>
            <a:r>
              <a:t/>
            </a:r>
            <a:endParaRPr>
              <a:latin typeface="Great Vibes"/>
              <a:ea typeface="Great Vibes"/>
              <a:cs typeface="Great Vibes"/>
              <a:sym typeface="Great Vibes"/>
            </a:endParaRPr>
          </a:p>
          <a:p>
            <a:pPr indent="0" lvl="0" marL="0" rtl="0" algn="ctr">
              <a:spcBef>
                <a:spcPts val="0"/>
              </a:spcBef>
              <a:spcAft>
                <a:spcPts val="0"/>
              </a:spcAft>
              <a:buNone/>
            </a:pPr>
            <a:r>
              <a:t/>
            </a:r>
            <a:endParaRPr>
              <a:latin typeface="Great Vibes"/>
              <a:ea typeface="Great Vibes"/>
              <a:cs typeface="Great Vibes"/>
              <a:sym typeface="Great Vibes"/>
            </a:endParaRPr>
          </a:p>
          <a:p>
            <a:pPr indent="0" lvl="0" marL="0" rtl="0" algn="ctr">
              <a:spcBef>
                <a:spcPts val="0"/>
              </a:spcBef>
              <a:spcAft>
                <a:spcPts val="0"/>
              </a:spcAft>
              <a:buNone/>
            </a:pPr>
            <a:r>
              <a:rPr lang="en-GB">
                <a:latin typeface="Great Vibes"/>
                <a:ea typeface="Great Vibes"/>
                <a:cs typeface="Great Vibes"/>
                <a:sym typeface="Great Vibes"/>
              </a:rPr>
              <a:t>Date</a:t>
            </a:r>
            <a:endParaRPr>
              <a:latin typeface="Great Vibes"/>
              <a:ea typeface="Great Vibes"/>
              <a:cs typeface="Great Vibes"/>
              <a:sym typeface="Great Vibes"/>
            </a:endParaRPr>
          </a:p>
          <a:p>
            <a:pPr indent="0" lvl="0" marL="0" rtl="0" algn="ctr">
              <a:spcBef>
                <a:spcPts val="0"/>
              </a:spcBef>
              <a:spcAft>
                <a:spcPts val="0"/>
              </a:spcAft>
              <a:buNone/>
            </a:pPr>
            <a:r>
              <a:t/>
            </a:r>
            <a:endParaRPr sz="800">
              <a:solidFill>
                <a:schemeClr val="dk1"/>
              </a:solidFill>
              <a:latin typeface="Calibri"/>
              <a:ea typeface="Calibri"/>
              <a:cs typeface="Calibri"/>
              <a:sym typeface="Calibri"/>
            </a:endParaRPr>
          </a:p>
          <a:p>
            <a:pPr indent="0" lvl="0" marL="0" rtl="0" algn="ctr">
              <a:spcBef>
                <a:spcPts val="0"/>
              </a:spcBef>
              <a:spcAft>
                <a:spcPts val="0"/>
              </a:spcAft>
              <a:buNone/>
            </a:pPr>
            <a:r>
              <a:rPr lang="en-GB" sz="800">
                <a:solidFill>
                  <a:schemeClr val="dk1"/>
                </a:solidFill>
                <a:latin typeface="Calibri"/>
                <a:ea typeface="Calibri"/>
                <a:cs typeface="Calibri"/>
                <a:sym typeface="Calibri"/>
              </a:rPr>
              <a:t>The client is charismatic, enthusiastic, and tips well.</a:t>
            </a:r>
            <a:endParaRPr>
              <a:latin typeface="Great Vibes"/>
              <a:ea typeface="Great Vibes"/>
              <a:cs typeface="Great Vibes"/>
              <a:sym typeface="Great Vibes"/>
            </a:endParaRPr>
          </a:p>
        </p:txBody>
      </p:sp>
    </p:spTree>
  </p:cSld>
  <p:clrMapOvr>
    <a:masterClrMapping/>
  </p:clrMapOvr>
</p:sld>
</file>

<file path=ppt/slides/slide5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gradFill>
          <a:gsLst>
            <a:gs pos="0">
              <a:schemeClr val="lt1"/>
            </a:gs>
            <a:gs pos="28000">
              <a:srgbClr val="999999"/>
            </a:gs>
            <a:gs pos="100000">
              <a:srgbClr val="434343"/>
            </a:gs>
          </a:gsLst>
          <a:lin ang="16200038" scaled="0"/>
        </a:gradFill>
      </p:bgPr>
    </p:bg>
    <p:spTree>
      <p:nvGrpSpPr>
        <p:cNvPr id="507" name="Shape 507"/>
        <p:cNvGrpSpPr/>
        <p:nvPr/>
      </p:nvGrpSpPr>
      <p:grpSpPr>
        <a:xfrm>
          <a:off x="0" y="0"/>
          <a:ext cx="0" cy="0"/>
          <a:chOff x="0" y="0"/>
          <a:chExt cx="0" cy="0"/>
        </a:xfrm>
      </p:grpSpPr>
      <p:pic>
        <p:nvPicPr>
          <p:cNvPr id="508" name="Google Shape;508;p63"/>
          <p:cNvPicPr preferRelativeResize="0"/>
          <p:nvPr/>
        </p:nvPicPr>
        <p:blipFill>
          <a:blip r:embed="rId3">
            <a:alphaModFix/>
          </a:blip>
          <a:stretch>
            <a:fillRect/>
          </a:stretch>
        </p:blipFill>
        <p:spPr>
          <a:xfrm>
            <a:off x="614175" y="1994525"/>
            <a:ext cx="895650" cy="448350"/>
          </a:xfrm>
          <a:prstGeom prst="rect">
            <a:avLst/>
          </a:prstGeom>
          <a:noFill/>
          <a:ln>
            <a:noFill/>
          </a:ln>
        </p:spPr>
      </p:pic>
      <p:pic>
        <p:nvPicPr>
          <p:cNvPr id="509" name="Google Shape;509;p63"/>
          <p:cNvPicPr preferRelativeResize="0"/>
          <p:nvPr/>
        </p:nvPicPr>
        <p:blipFill>
          <a:blip r:embed="rId3">
            <a:alphaModFix/>
          </a:blip>
          <a:stretch>
            <a:fillRect/>
          </a:stretch>
        </p:blipFill>
        <p:spPr>
          <a:xfrm>
            <a:off x="614175" y="1103525"/>
            <a:ext cx="895650" cy="448350"/>
          </a:xfrm>
          <a:prstGeom prst="rect">
            <a:avLst/>
          </a:prstGeom>
          <a:noFill/>
          <a:ln>
            <a:noFill/>
          </a:ln>
        </p:spPr>
      </p:pic>
      <p:sp>
        <p:nvSpPr>
          <p:cNvPr id="510" name="Google Shape;510;p63"/>
          <p:cNvSpPr txBox="1"/>
          <p:nvPr/>
        </p:nvSpPr>
        <p:spPr>
          <a:xfrm>
            <a:off x="0" y="0"/>
            <a:ext cx="2124000" cy="32760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GB">
                <a:latin typeface="Great Vibes"/>
                <a:ea typeface="Great Vibes"/>
                <a:cs typeface="Great Vibes"/>
                <a:sym typeface="Great Vibes"/>
              </a:rPr>
              <a:t>Client</a:t>
            </a:r>
            <a:endParaRPr>
              <a:latin typeface="Great Vibes"/>
              <a:ea typeface="Great Vibes"/>
              <a:cs typeface="Great Vibes"/>
              <a:sym typeface="Great Vibes"/>
            </a:endParaRPr>
          </a:p>
          <a:p>
            <a:pPr indent="0" lvl="0" marL="0" rtl="0" algn="ctr">
              <a:spcBef>
                <a:spcPts val="0"/>
              </a:spcBef>
              <a:spcAft>
                <a:spcPts val="0"/>
              </a:spcAft>
              <a:buNone/>
            </a:pPr>
            <a:r>
              <a:t/>
            </a:r>
            <a:endParaRPr sz="800">
              <a:latin typeface="Calibri"/>
              <a:ea typeface="Calibri"/>
              <a:cs typeface="Calibri"/>
              <a:sym typeface="Calibri"/>
            </a:endParaRPr>
          </a:p>
          <a:p>
            <a:pPr indent="0" lvl="0" marL="0" rtl="0" algn="ctr">
              <a:spcBef>
                <a:spcPts val="0"/>
              </a:spcBef>
              <a:spcAft>
                <a:spcPts val="0"/>
              </a:spcAft>
              <a:buNone/>
            </a:pPr>
            <a:r>
              <a:rPr lang="en-GB" sz="800">
                <a:latin typeface="Calibri"/>
                <a:ea typeface="Calibri"/>
                <a:cs typeface="Calibri"/>
                <a:sym typeface="Calibri"/>
              </a:rPr>
              <a:t>This man is clearly rich, but classy; you caught sight of the Rolex peeping out from under his Armani suit when he asked you for your most beautiful male companion.</a:t>
            </a:r>
            <a:endParaRPr sz="800">
              <a:latin typeface="Calibri"/>
              <a:ea typeface="Calibri"/>
              <a:cs typeface="Calibri"/>
              <a:sym typeface="Calibri"/>
            </a:endParaRPr>
          </a:p>
          <a:p>
            <a:pPr indent="0" lvl="0" marL="0" rtl="0" algn="ctr">
              <a:spcBef>
                <a:spcPts val="0"/>
              </a:spcBef>
              <a:spcAft>
                <a:spcPts val="0"/>
              </a:spcAft>
              <a:buNone/>
            </a:pPr>
            <a:r>
              <a:t/>
            </a:r>
            <a:endParaRPr>
              <a:latin typeface="Great Vibes"/>
              <a:ea typeface="Great Vibes"/>
              <a:cs typeface="Great Vibes"/>
              <a:sym typeface="Great Vibes"/>
            </a:endParaRPr>
          </a:p>
          <a:p>
            <a:pPr indent="0" lvl="0" marL="0" rtl="0" algn="ctr">
              <a:spcBef>
                <a:spcPts val="0"/>
              </a:spcBef>
              <a:spcAft>
                <a:spcPts val="0"/>
              </a:spcAft>
              <a:buNone/>
            </a:pPr>
            <a:r>
              <a:t/>
            </a:r>
            <a:endParaRPr>
              <a:latin typeface="Great Vibes"/>
              <a:ea typeface="Great Vibes"/>
              <a:cs typeface="Great Vibes"/>
              <a:sym typeface="Great Vibes"/>
            </a:endParaRPr>
          </a:p>
          <a:p>
            <a:pPr indent="0" lvl="0" marL="0" rtl="0" algn="ctr">
              <a:spcBef>
                <a:spcPts val="0"/>
              </a:spcBef>
              <a:spcAft>
                <a:spcPts val="0"/>
              </a:spcAft>
              <a:buClr>
                <a:schemeClr val="dk1"/>
              </a:buClr>
              <a:buSzPts val="1100"/>
              <a:buFont typeface="Arial"/>
              <a:buNone/>
            </a:pPr>
            <a:r>
              <a:rPr lang="en-GB">
                <a:solidFill>
                  <a:schemeClr val="dk1"/>
                </a:solidFill>
                <a:latin typeface="Great Vibes"/>
                <a:ea typeface="Great Vibes"/>
                <a:cs typeface="Great Vibes"/>
                <a:sym typeface="Great Vibes"/>
              </a:rPr>
              <a:t>Companion</a:t>
            </a:r>
            <a:endParaRPr>
              <a:solidFill>
                <a:schemeClr val="dk1"/>
              </a:solidFill>
              <a:latin typeface="Great Vibes"/>
              <a:ea typeface="Great Vibes"/>
              <a:cs typeface="Great Vibes"/>
              <a:sym typeface="Great Vibes"/>
            </a:endParaRPr>
          </a:p>
          <a:p>
            <a:pPr indent="0" lvl="0" marL="0" rtl="0" algn="ctr">
              <a:spcBef>
                <a:spcPts val="0"/>
              </a:spcBef>
              <a:spcAft>
                <a:spcPts val="0"/>
              </a:spcAft>
              <a:buClr>
                <a:schemeClr val="dk1"/>
              </a:buClr>
              <a:buSzPts val="1100"/>
              <a:buFont typeface="Arial"/>
              <a:buNone/>
            </a:pPr>
            <a:r>
              <a:t/>
            </a:r>
            <a:endParaRPr sz="800">
              <a:solidFill>
                <a:schemeClr val="dk1"/>
              </a:solidFill>
              <a:latin typeface="Calibri"/>
              <a:ea typeface="Calibri"/>
              <a:cs typeface="Calibri"/>
              <a:sym typeface="Calibri"/>
            </a:endParaRPr>
          </a:p>
          <a:p>
            <a:pPr indent="0" lvl="0" marL="0" rtl="0" algn="ctr">
              <a:spcBef>
                <a:spcPts val="0"/>
              </a:spcBef>
              <a:spcAft>
                <a:spcPts val="0"/>
              </a:spcAft>
              <a:buClr>
                <a:schemeClr val="dk1"/>
              </a:buClr>
              <a:buSzPts val="1100"/>
              <a:buFont typeface="Arial"/>
              <a:buNone/>
            </a:pPr>
            <a:r>
              <a:rPr lang="en-GB" sz="800">
                <a:solidFill>
                  <a:schemeClr val="dk1"/>
                </a:solidFill>
                <a:latin typeface="Calibri"/>
                <a:ea typeface="Calibri"/>
                <a:cs typeface="Calibri"/>
                <a:sym typeface="Calibri"/>
              </a:rPr>
              <a:t>Any man interested in men</a:t>
            </a:r>
            <a:endParaRPr>
              <a:solidFill>
                <a:schemeClr val="dk1"/>
              </a:solidFill>
              <a:latin typeface="Great Vibes"/>
              <a:ea typeface="Great Vibes"/>
              <a:cs typeface="Great Vibes"/>
              <a:sym typeface="Great Vibes"/>
            </a:endParaRPr>
          </a:p>
          <a:p>
            <a:pPr indent="0" lvl="0" marL="0" rtl="0" algn="ctr">
              <a:spcBef>
                <a:spcPts val="0"/>
              </a:spcBef>
              <a:spcAft>
                <a:spcPts val="0"/>
              </a:spcAft>
              <a:buClr>
                <a:schemeClr val="dk1"/>
              </a:buClr>
              <a:buSzPts val="1100"/>
              <a:buFont typeface="Arial"/>
              <a:buNone/>
            </a:pPr>
            <a:r>
              <a:t/>
            </a:r>
            <a:endParaRPr>
              <a:solidFill>
                <a:schemeClr val="dk1"/>
              </a:solidFill>
              <a:latin typeface="Great Vibes"/>
              <a:ea typeface="Great Vibes"/>
              <a:cs typeface="Great Vibes"/>
              <a:sym typeface="Great Vibes"/>
            </a:endParaRPr>
          </a:p>
          <a:p>
            <a:pPr indent="0" lvl="0" marL="0" rtl="0" algn="ctr">
              <a:spcBef>
                <a:spcPts val="0"/>
              </a:spcBef>
              <a:spcAft>
                <a:spcPts val="0"/>
              </a:spcAft>
              <a:buClr>
                <a:schemeClr val="dk1"/>
              </a:buClr>
              <a:buSzPts val="1100"/>
              <a:buFont typeface="Arial"/>
              <a:buNone/>
            </a:pPr>
            <a:r>
              <a:t/>
            </a:r>
            <a:endParaRPr>
              <a:solidFill>
                <a:schemeClr val="dk1"/>
              </a:solidFill>
              <a:latin typeface="Great Vibes"/>
              <a:ea typeface="Great Vibes"/>
              <a:cs typeface="Great Vibes"/>
              <a:sym typeface="Great Vibes"/>
            </a:endParaRPr>
          </a:p>
          <a:p>
            <a:pPr indent="0" lvl="0" marL="0" rtl="0" algn="ctr">
              <a:spcBef>
                <a:spcPts val="0"/>
              </a:spcBef>
              <a:spcAft>
                <a:spcPts val="0"/>
              </a:spcAft>
              <a:buClr>
                <a:schemeClr val="dk1"/>
              </a:buClr>
              <a:buSzPts val="1100"/>
              <a:buFont typeface="Arial"/>
              <a:buNone/>
            </a:pPr>
            <a:r>
              <a:rPr lang="en-GB">
                <a:solidFill>
                  <a:schemeClr val="dk1"/>
                </a:solidFill>
                <a:latin typeface="Great Vibes"/>
                <a:ea typeface="Great Vibes"/>
                <a:cs typeface="Great Vibes"/>
                <a:sym typeface="Great Vibes"/>
              </a:rPr>
              <a:t>Date</a:t>
            </a:r>
            <a:endParaRPr>
              <a:solidFill>
                <a:schemeClr val="dk1"/>
              </a:solidFill>
              <a:latin typeface="Great Vibes"/>
              <a:ea typeface="Great Vibes"/>
              <a:cs typeface="Great Vibes"/>
              <a:sym typeface="Great Vibes"/>
            </a:endParaRPr>
          </a:p>
          <a:p>
            <a:pPr indent="0" lvl="0" marL="0" rtl="0" algn="ctr">
              <a:spcBef>
                <a:spcPts val="0"/>
              </a:spcBef>
              <a:spcAft>
                <a:spcPts val="0"/>
              </a:spcAft>
              <a:buClr>
                <a:schemeClr val="dk1"/>
              </a:buClr>
              <a:buSzPts val="1100"/>
              <a:buFont typeface="Arial"/>
              <a:buNone/>
            </a:pPr>
            <a:r>
              <a:t/>
            </a:r>
            <a:endParaRPr sz="800">
              <a:solidFill>
                <a:schemeClr val="dk1"/>
              </a:solidFill>
              <a:latin typeface="Calibri"/>
              <a:ea typeface="Calibri"/>
              <a:cs typeface="Calibri"/>
              <a:sym typeface="Calibri"/>
            </a:endParaRPr>
          </a:p>
          <a:p>
            <a:pPr indent="0" lvl="0" marL="0" rtl="0" algn="ctr">
              <a:spcBef>
                <a:spcPts val="0"/>
              </a:spcBef>
              <a:spcAft>
                <a:spcPts val="0"/>
              </a:spcAft>
              <a:buClr>
                <a:schemeClr val="dk1"/>
              </a:buClr>
              <a:buSzPts val="1100"/>
              <a:buFont typeface="Arial"/>
              <a:buNone/>
            </a:pPr>
            <a:r>
              <a:rPr lang="en-GB" sz="800">
                <a:solidFill>
                  <a:schemeClr val="dk1"/>
                </a:solidFill>
                <a:latin typeface="Calibri"/>
                <a:ea typeface="Calibri"/>
                <a:cs typeface="Calibri"/>
                <a:sym typeface="Calibri"/>
              </a:rPr>
              <a:t>The client is charismatic, enthusiastic, and tips well.</a:t>
            </a:r>
            <a:endParaRPr>
              <a:latin typeface="Great Vibes"/>
              <a:ea typeface="Great Vibes"/>
              <a:cs typeface="Great Vibes"/>
              <a:sym typeface="Great Vibes"/>
            </a:endParaRPr>
          </a:p>
        </p:txBody>
      </p:sp>
      <p:sp>
        <p:nvSpPr>
          <p:cNvPr id="511" name="Google Shape;511;p63"/>
          <p:cNvSpPr txBox="1"/>
          <p:nvPr/>
        </p:nvSpPr>
        <p:spPr>
          <a:xfrm>
            <a:off x="0" y="0"/>
            <a:ext cx="342300" cy="416700"/>
          </a:xfrm>
          <a:prstGeom prst="rect">
            <a:avLst/>
          </a:prstGeom>
          <a:noFill/>
          <a:ln>
            <a:noFill/>
          </a:ln>
        </p:spPr>
        <p:txBody>
          <a:bodyPr anchorCtr="0" anchor="t" bIns="91425" lIns="91425" spcFirstLastPara="1" rIns="91425" wrap="square" tIns="91425">
            <a:noAutofit/>
          </a:bodyPr>
          <a:lstStyle/>
          <a:p>
            <a:pPr indent="0" lvl="0" marL="0" rtl="0" algn="ctr">
              <a:lnSpc>
                <a:spcPct val="75000"/>
              </a:lnSpc>
              <a:spcBef>
                <a:spcPts val="0"/>
              </a:spcBef>
              <a:spcAft>
                <a:spcPts val="0"/>
              </a:spcAft>
              <a:buNone/>
            </a:pPr>
            <a:r>
              <a:rPr b="1" lang="en-GB">
                <a:solidFill>
                  <a:srgbClr val="980000"/>
                </a:solidFill>
                <a:latin typeface="Great Vibes"/>
                <a:ea typeface="Great Vibes"/>
                <a:cs typeface="Great Vibes"/>
                <a:sym typeface="Great Vibes"/>
              </a:rPr>
              <a:t>J</a:t>
            </a:r>
            <a:br>
              <a:rPr lang="en-GB">
                <a:latin typeface="Great Vibes"/>
                <a:ea typeface="Great Vibes"/>
                <a:cs typeface="Great Vibes"/>
                <a:sym typeface="Great Vibes"/>
              </a:rPr>
            </a:br>
            <a:r>
              <a:rPr lang="en-GB">
                <a:solidFill>
                  <a:srgbClr val="980000"/>
                </a:solidFill>
                <a:latin typeface="Great Vibes"/>
                <a:ea typeface="Great Vibes"/>
                <a:cs typeface="Great Vibes"/>
                <a:sym typeface="Great Vibes"/>
              </a:rPr>
              <a:t>♥</a:t>
            </a:r>
            <a:endParaRPr b="1">
              <a:solidFill>
                <a:srgbClr val="980000"/>
              </a:solidFill>
              <a:latin typeface="Great Vibes"/>
              <a:ea typeface="Great Vibes"/>
              <a:cs typeface="Great Vibes"/>
              <a:sym typeface="Great Vibes"/>
            </a:endParaRPr>
          </a:p>
        </p:txBody>
      </p:sp>
      <p:sp>
        <p:nvSpPr>
          <p:cNvPr id="512" name="Google Shape;512;p63"/>
          <p:cNvSpPr txBox="1"/>
          <p:nvPr/>
        </p:nvSpPr>
        <p:spPr>
          <a:xfrm>
            <a:off x="1781700" y="0"/>
            <a:ext cx="342300" cy="416700"/>
          </a:xfrm>
          <a:prstGeom prst="rect">
            <a:avLst/>
          </a:prstGeom>
          <a:noFill/>
          <a:ln>
            <a:noFill/>
          </a:ln>
        </p:spPr>
        <p:txBody>
          <a:bodyPr anchorCtr="0" anchor="t" bIns="91425" lIns="91425" spcFirstLastPara="1" rIns="91425" wrap="square" tIns="91425">
            <a:noAutofit/>
          </a:bodyPr>
          <a:lstStyle/>
          <a:p>
            <a:pPr indent="0" lvl="0" marL="0" rtl="0" algn="ctr">
              <a:lnSpc>
                <a:spcPct val="75000"/>
              </a:lnSpc>
              <a:spcBef>
                <a:spcPts val="0"/>
              </a:spcBef>
              <a:spcAft>
                <a:spcPts val="0"/>
              </a:spcAft>
              <a:buNone/>
            </a:pPr>
            <a:r>
              <a:rPr b="1" lang="en-GB">
                <a:solidFill>
                  <a:srgbClr val="980000"/>
                </a:solidFill>
                <a:latin typeface="Great Vibes"/>
                <a:ea typeface="Great Vibes"/>
                <a:cs typeface="Great Vibes"/>
                <a:sym typeface="Great Vibes"/>
              </a:rPr>
              <a:t>J</a:t>
            </a:r>
            <a:br>
              <a:rPr lang="en-GB">
                <a:latin typeface="Great Vibes"/>
                <a:ea typeface="Great Vibes"/>
                <a:cs typeface="Great Vibes"/>
                <a:sym typeface="Great Vibes"/>
              </a:rPr>
            </a:br>
            <a:r>
              <a:rPr lang="en-GB">
                <a:solidFill>
                  <a:srgbClr val="980000"/>
                </a:solidFill>
                <a:latin typeface="Great Vibes"/>
                <a:ea typeface="Great Vibes"/>
                <a:cs typeface="Great Vibes"/>
                <a:sym typeface="Great Vibes"/>
              </a:rPr>
              <a:t>♥</a:t>
            </a:r>
            <a:endParaRPr b="1">
              <a:solidFill>
                <a:srgbClr val="980000"/>
              </a:solidFill>
              <a:latin typeface="Great Vibes"/>
              <a:ea typeface="Great Vibes"/>
              <a:cs typeface="Great Vibes"/>
              <a:sym typeface="Great Vibes"/>
            </a:endParaRPr>
          </a:p>
        </p:txBody>
      </p:sp>
    </p:spTree>
  </p:cSld>
  <p:clrMapOvr>
    <a:masterClrMapping/>
  </p:clrMapOvr>
</p:sld>
</file>

<file path=ppt/slides/slide5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gradFill>
          <a:gsLst>
            <a:gs pos="0">
              <a:schemeClr val="lt1"/>
            </a:gs>
            <a:gs pos="28000">
              <a:srgbClr val="999999"/>
            </a:gs>
            <a:gs pos="100000">
              <a:srgbClr val="434343"/>
            </a:gs>
          </a:gsLst>
          <a:lin ang="16200038" scaled="0"/>
        </a:gradFill>
      </p:bgPr>
    </p:bg>
    <p:spTree>
      <p:nvGrpSpPr>
        <p:cNvPr id="516" name="Shape 516"/>
        <p:cNvGrpSpPr/>
        <p:nvPr/>
      </p:nvGrpSpPr>
      <p:grpSpPr>
        <a:xfrm>
          <a:off x="0" y="0"/>
          <a:ext cx="0" cy="0"/>
          <a:chOff x="0" y="0"/>
          <a:chExt cx="0" cy="0"/>
        </a:xfrm>
      </p:grpSpPr>
      <p:pic>
        <p:nvPicPr>
          <p:cNvPr id="517" name="Google Shape;517;p64"/>
          <p:cNvPicPr preferRelativeResize="0"/>
          <p:nvPr/>
        </p:nvPicPr>
        <p:blipFill>
          <a:blip r:embed="rId3">
            <a:alphaModFix/>
          </a:blip>
          <a:stretch>
            <a:fillRect/>
          </a:stretch>
        </p:blipFill>
        <p:spPr>
          <a:xfrm>
            <a:off x="614175" y="2057300"/>
            <a:ext cx="895650" cy="448350"/>
          </a:xfrm>
          <a:prstGeom prst="rect">
            <a:avLst/>
          </a:prstGeom>
          <a:noFill/>
          <a:ln>
            <a:noFill/>
          </a:ln>
        </p:spPr>
      </p:pic>
      <p:pic>
        <p:nvPicPr>
          <p:cNvPr id="518" name="Google Shape;518;p64"/>
          <p:cNvPicPr preferRelativeResize="0"/>
          <p:nvPr/>
        </p:nvPicPr>
        <p:blipFill>
          <a:blip r:embed="rId3">
            <a:alphaModFix/>
          </a:blip>
          <a:stretch>
            <a:fillRect/>
          </a:stretch>
        </p:blipFill>
        <p:spPr>
          <a:xfrm>
            <a:off x="614175" y="1160625"/>
            <a:ext cx="895650" cy="448350"/>
          </a:xfrm>
          <a:prstGeom prst="rect">
            <a:avLst/>
          </a:prstGeom>
          <a:noFill/>
          <a:ln>
            <a:noFill/>
          </a:ln>
        </p:spPr>
      </p:pic>
      <p:sp>
        <p:nvSpPr>
          <p:cNvPr id="519" name="Google Shape;519;p64"/>
          <p:cNvSpPr txBox="1"/>
          <p:nvPr/>
        </p:nvSpPr>
        <p:spPr>
          <a:xfrm>
            <a:off x="0" y="0"/>
            <a:ext cx="342300" cy="416700"/>
          </a:xfrm>
          <a:prstGeom prst="rect">
            <a:avLst/>
          </a:prstGeom>
          <a:noFill/>
          <a:ln>
            <a:noFill/>
          </a:ln>
        </p:spPr>
        <p:txBody>
          <a:bodyPr anchorCtr="0" anchor="t" bIns="91425" lIns="91425" spcFirstLastPara="1" rIns="91425" wrap="square" tIns="91425">
            <a:noAutofit/>
          </a:bodyPr>
          <a:lstStyle/>
          <a:p>
            <a:pPr indent="0" lvl="0" marL="0" rtl="0" algn="ctr">
              <a:lnSpc>
                <a:spcPct val="75000"/>
              </a:lnSpc>
              <a:spcBef>
                <a:spcPts val="0"/>
              </a:spcBef>
              <a:spcAft>
                <a:spcPts val="0"/>
              </a:spcAft>
              <a:buNone/>
            </a:pPr>
            <a:r>
              <a:rPr b="1" lang="en-GB">
                <a:solidFill>
                  <a:srgbClr val="980000"/>
                </a:solidFill>
                <a:latin typeface="Great Vibes"/>
                <a:ea typeface="Great Vibes"/>
                <a:cs typeface="Great Vibes"/>
                <a:sym typeface="Great Vibes"/>
              </a:rPr>
              <a:t>Q</a:t>
            </a:r>
            <a:br>
              <a:rPr lang="en-GB">
                <a:latin typeface="Great Vibes"/>
                <a:ea typeface="Great Vibes"/>
                <a:cs typeface="Great Vibes"/>
                <a:sym typeface="Great Vibes"/>
              </a:rPr>
            </a:br>
            <a:r>
              <a:rPr lang="en-GB">
                <a:solidFill>
                  <a:srgbClr val="980000"/>
                </a:solidFill>
                <a:latin typeface="Great Vibes"/>
                <a:ea typeface="Great Vibes"/>
                <a:cs typeface="Great Vibes"/>
                <a:sym typeface="Great Vibes"/>
              </a:rPr>
              <a:t>♥</a:t>
            </a:r>
            <a:endParaRPr b="1">
              <a:solidFill>
                <a:srgbClr val="980000"/>
              </a:solidFill>
              <a:latin typeface="Great Vibes"/>
              <a:ea typeface="Great Vibes"/>
              <a:cs typeface="Great Vibes"/>
              <a:sym typeface="Great Vibes"/>
            </a:endParaRPr>
          </a:p>
        </p:txBody>
      </p:sp>
      <p:sp>
        <p:nvSpPr>
          <p:cNvPr id="520" name="Google Shape;520;p64"/>
          <p:cNvSpPr txBox="1"/>
          <p:nvPr/>
        </p:nvSpPr>
        <p:spPr>
          <a:xfrm>
            <a:off x="1781700" y="0"/>
            <a:ext cx="342300" cy="416700"/>
          </a:xfrm>
          <a:prstGeom prst="rect">
            <a:avLst/>
          </a:prstGeom>
          <a:noFill/>
          <a:ln>
            <a:noFill/>
          </a:ln>
        </p:spPr>
        <p:txBody>
          <a:bodyPr anchorCtr="0" anchor="t" bIns="91425" lIns="91425" spcFirstLastPara="1" rIns="91425" wrap="square" tIns="91425">
            <a:noAutofit/>
          </a:bodyPr>
          <a:lstStyle/>
          <a:p>
            <a:pPr indent="0" lvl="0" marL="0" rtl="0" algn="ctr">
              <a:lnSpc>
                <a:spcPct val="75000"/>
              </a:lnSpc>
              <a:spcBef>
                <a:spcPts val="0"/>
              </a:spcBef>
              <a:spcAft>
                <a:spcPts val="0"/>
              </a:spcAft>
              <a:buNone/>
            </a:pPr>
            <a:r>
              <a:rPr b="1" lang="en-GB">
                <a:solidFill>
                  <a:srgbClr val="980000"/>
                </a:solidFill>
                <a:latin typeface="Great Vibes"/>
                <a:ea typeface="Great Vibes"/>
                <a:cs typeface="Great Vibes"/>
                <a:sym typeface="Great Vibes"/>
              </a:rPr>
              <a:t>Q</a:t>
            </a:r>
            <a:br>
              <a:rPr lang="en-GB">
                <a:latin typeface="Great Vibes"/>
                <a:ea typeface="Great Vibes"/>
                <a:cs typeface="Great Vibes"/>
                <a:sym typeface="Great Vibes"/>
              </a:rPr>
            </a:br>
            <a:r>
              <a:rPr lang="en-GB">
                <a:solidFill>
                  <a:srgbClr val="980000"/>
                </a:solidFill>
                <a:latin typeface="Great Vibes"/>
                <a:ea typeface="Great Vibes"/>
                <a:cs typeface="Great Vibes"/>
                <a:sym typeface="Great Vibes"/>
              </a:rPr>
              <a:t>♥</a:t>
            </a:r>
            <a:endParaRPr b="1">
              <a:solidFill>
                <a:srgbClr val="980000"/>
              </a:solidFill>
              <a:latin typeface="Great Vibes"/>
              <a:ea typeface="Great Vibes"/>
              <a:cs typeface="Great Vibes"/>
              <a:sym typeface="Great Vibes"/>
            </a:endParaRPr>
          </a:p>
        </p:txBody>
      </p:sp>
      <p:sp>
        <p:nvSpPr>
          <p:cNvPr id="521" name="Google Shape;521;p64"/>
          <p:cNvSpPr txBox="1"/>
          <p:nvPr/>
        </p:nvSpPr>
        <p:spPr>
          <a:xfrm>
            <a:off x="0" y="0"/>
            <a:ext cx="2124000" cy="32760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GB">
                <a:latin typeface="Great Vibes"/>
                <a:ea typeface="Great Vibes"/>
                <a:cs typeface="Great Vibes"/>
                <a:sym typeface="Great Vibes"/>
              </a:rPr>
              <a:t>Client</a:t>
            </a:r>
            <a:endParaRPr>
              <a:latin typeface="Great Vibes"/>
              <a:ea typeface="Great Vibes"/>
              <a:cs typeface="Great Vibes"/>
              <a:sym typeface="Great Vibes"/>
            </a:endParaRPr>
          </a:p>
          <a:p>
            <a:pPr indent="0" lvl="0" marL="0" rtl="0" algn="ctr">
              <a:spcBef>
                <a:spcPts val="0"/>
              </a:spcBef>
              <a:spcAft>
                <a:spcPts val="0"/>
              </a:spcAft>
              <a:buNone/>
            </a:pPr>
            <a:r>
              <a:t/>
            </a:r>
            <a:endParaRPr sz="800">
              <a:latin typeface="Calibri"/>
              <a:ea typeface="Calibri"/>
              <a:cs typeface="Calibri"/>
              <a:sym typeface="Calibri"/>
            </a:endParaRPr>
          </a:p>
          <a:p>
            <a:pPr indent="0" lvl="0" marL="0" rtl="0" algn="ctr">
              <a:spcBef>
                <a:spcPts val="0"/>
              </a:spcBef>
              <a:spcAft>
                <a:spcPts val="0"/>
              </a:spcAft>
              <a:buNone/>
            </a:pPr>
            <a:r>
              <a:rPr lang="en-GB" sz="800">
                <a:latin typeface="Calibri"/>
                <a:ea typeface="Calibri"/>
                <a:cs typeface="Calibri"/>
                <a:sym typeface="Calibri"/>
              </a:rPr>
              <a:t>The woman stepped confidently out of a chauffeured black sedan even though this was clearly not her usual neighborhood. She oozes good breeding and wants to "spend some time with your cleanest young man".</a:t>
            </a:r>
            <a:endParaRPr sz="800">
              <a:latin typeface="Calibri"/>
              <a:ea typeface="Calibri"/>
              <a:cs typeface="Calibri"/>
              <a:sym typeface="Calibri"/>
            </a:endParaRPr>
          </a:p>
          <a:p>
            <a:pPr indent="0" lvl="0" marL="0" rtl="0" algn="ctr">
              <a:spcBef>
                <a:spcPts val="0"/>
              </a:spcBef>
              <a:spcAft>
                <a:spcPts val="0"/>
              </a:spcAft>
              <a:buNone/>
            </a:pPr>
            <a:r>
              <a:t/>
            </a:r>
            <a:endParaRPr>
              <a:latin typeface="Great Vibes"/>
              <a:ea typeface="Great Vibes"/>
              <a:cs typeface="Great Vibes"/>
              <a:sym typeface="Great Vibes"/>
            </a:endParaRPr>
          </a:p>
          <a:p>
            <a:pPr indent="0" lvl="0" marL="0" rtl="0" algn="ctr">
              <a:spcBef>
                <a:spcPts val="0"/>
              </a:spcBef>
              <a:spcAft>
                <a:spcPts val="0"/>
              </a:spcAft>
              <a:buNone/>
            </a:pPr>
            <a:r>
              <a:t/>
            </a:r>
            <a:endParaRPr>
              <a:latin typeface="Great Vibes"/>
              <a:ea typeface="Great Vibes"/>
              <a:cs typeface="Great Vibes"/>
              <a:sym typeface="Great Vibes"/>
            </a:endParaRPr>
          </a:p>
          <a:p>
            <a:pPr indent="0" lvl="0" marL="0" rtl="0" algn="ctr">
              <a:spcBef>
                <a:spcPts val="0"/>
              </a:spcBef>
              <a:spcAft>
                <a:spcPts val="0"/>
              </a:spcAft>
              <a:buNone/>
            </a:pPr>
            <a:r>
              <a:rPr lang="en-GB">
                <a:solidFill>
                  <a:schemeClr val="dk1"/>
                </a:solidFill>
                <a:latin typeface="Great Vibes"/>
                <a:ea typeface="Great Vibes"/>
                <a:cs typeface="Great Vibes"/>
                <a:sym typeface="Great Vibes"/>
              </a:rPr>
              <a:t>Companion</a:t>
            </a:r>
            <a:endParaRPr>
              <a:solidFill>
                <a:schemeClr val="dk1"/>
              </a:solidFill>
              <a:latin typeface="Great Vibes"/>
              <a:ea typeface="Great Vibes"/>
              <a:cs typeface="Great Vibes"/>
              <a:sym typeface="Great Vibes"/>
            </a:endParaRPr>
          </a:p>
          <a:p>
            <a:pPr indent="0" lvl="0" marL="0" rtl="0" algn="ctr">
              <a:spcBef>
                <a:spcPts val="0"/>
              </a:spcBef>
              <a:spcAft>
                <a:spcPts val="0"/>
              </a:spcAft>
              <a:buNone/>
            </a:pPr>
            <a:r>
              <a:t/>
            </a:r>
            <a:endParaRPr sz="800">
              <a:solidFill>
                <a:schemeClr val="dk1"/>
              </a:solidFill>
              <a:latin typeface="Calibri"/>
              <a:ea typeface="Calibri"/>
              <a:cs typeface="Calibri"/>
              <a:sym typeface="Calibri"/>
            </a:endParaRPr>
          </a:p>
          <a:p>
            <a:pPr indent="0" lvl="0" marL="0" rtl="0" algn="ctr">
              <a:spcBef>
                <a:spcPts val="0"/>
              </a:spcBef>
              <a:spcAft>
                <a:spcPts val="0"/>
              </a:spcAft>
              <a:buNone/>
            </a:pPr>
            <a:r>
              <a:rPr lang="en-GB" sz="800">
                <a:solidFill>
                  <a:schemeClr val="dk1"/>
                </a:solidFill>
                <a:latin typeface="Calibri"/>
                <a:ea typeface="Calibri"/>
                <a:cs typeface="Calibri"/>
                <a:sym typeface="Calibri"/>
              </a:rPr>
              <a:t>Any man interested in women</a:t>
            </a:r>
            <a:endParaRPr>
              <a:solidFill>
                <a:schemeClr val="dk1"/>
              </a:solidFill>
              <a:latin typeface="Great Vibes"/>
              <a:ea typeface="Great Vibes"/>
              <a:cs typeface="Great Vibes"/>
              <a:sym typeface="Great Vibes"/>
            </a:endParaRPr>
          </a:p>
          <a:p>
            <a:pPr indent="0" lvl="0" marL="0" rtl="0" algn="ctr">
              <a:spcBef>
                <a:spcPts val="0"/>
              </a:spcBef>
              <a:spcAft>
                <a:spcPts val="0"/>
              </a:spcAft>
              <a:buNone/>
            </a:pPr>
            <a:r>
              <a:t/>
            </a:r>
            <a:endParaRPr>
              <a:solidFill>
                <a:schemeClr val="dk1"/>
              </a:solidFill>
              <a:latin typeface="Great Vibes"/>
              <a:ea typeface="Great Vibes"/>
              <a:cs typeface="Great Vibes"/>
              <a:sym typeface="Great Vibes"/>
            </a:endParaRPr>
          </a:p>
          <a:p>
            <a:pPr indent="0" lvl="0" marL="0" rtl="0" algn="ctr">
              <a:spcBef>
                <a:spcPts val="0"/>
              </a:spcBef>
              <a:spcAft>
                <a:spcPts val="0"/>
              </a:spcAft>
              <a:buNone/>
            </a:pPr>
            <a:r>
              <a:t/>
            </a:r>
            <a:endParaRPr>
              <a:solidFill>
                <a:schemeClr val="dk1"/>
              </a:solidFill>
              <a:latin typeface="Great Vibes"/>
              <a:ea typeface="Great Vibes"/>
              <a:cs typeface="Great Vibes"/>
              <a:sym typeface="Great Vibes"/>
            </a:endParaRPr>
          </a:p>
          <a:p>
            <a:pPr indent="0" lvl="0" marL="0" rtl="0" algn="ctr">
              <a:spcBef>
                <a:spcPts val="0"/>
              </a:spcBef>
              <a:spcAft>
                <a:spcPts val="0"/>
              </a:spcAft>
              <a:buNone/>
            </a:pPr>
            <a:r>
              <a:rPr lang="en-GB">
                <a:solidFill>
                  <a:schemeClr val="dk1"/>
                </a:solidFill>
                <a:latin typeface="Great Vibes"/>
                <a:ea typeface="Great Vibes"/>
                <a:cs typeface="Great Vibes"/>
                <a:sym typeface="Great Vibes"/>
              </a:rPr>
              <a:t>Date</a:t>
            </a:r>
            <a:endParaRPr>
              <a:solidFill>
                <a:schemeClr val="dk1"/>
              </a:solidFill>
              <a:latin typeface="Great Vibes"/>
              <a:ea typeface="Great Vibes"/>
              <a:cs typeface="Great Vibes"/>
              <a:sym typeface="Great Vibes"/>
            </a:endParaRPr>
          </a:p>
          <a:p>
            <a:pPr indent="0" lvl="0" marL="0" rtl="0" algn="ctr">
              <a:spcBef>
                <a:spcPts val="0"/>
              </a:spcBef>
              <a:spcAft>
                <a:spcPts val="0"/>
              </a:spcAft>
              <a:buNone/>
            </a:pPr>
            <a:r>
              <a:t/>
            </a:r>
            <a:endParaRPr sz="800">
              <a:solidFill>
                <a:schemeClr val="dk1"/>
              </a:solidFill>
              <a:latin typeface="Calibri"/>
              <a:ea typeface="Calibri"/>
              <a:cs typeface="Calibri"/>
              <a:sym typeface="Calibri"/>
            </a:endParaRPr>
          </a:p>
          <a:p>
            <a:pPr indent="0" lvl="0" marL="0" rtl="0" algn="ctr">
              <a:spcBef>
                <a:spcPts val="0"/>
              </a:spcBef>
              <a:spcAft>
                <a:spcPts val="0"/>
              </a:spcAft>
              <a:buNone/>
            </a:pPr>
            <a:r>
              <a:rPr lang="en-GB" sz="800">
                <a:solidFill>
                  <a:schemeClr val="dk1"/>
                </a:solidFill>
                <a:latin typeface="Calibri"/>
                <a:ea typeface="Calibri"/>
                <a:cs typeface="Calibri"/>
                <a:sym typeface="Calibri"/>
              </a:rPr>
              <a:t>The client is charismatic, enthusiastic, and tips well.</a:t>
            </a:r>
            <a:endParaRPr>
              <a:latin typeface="Great Vibes"/>
              <a:ea typeface="Great Vibes"/>
              <a:cs typeface="Great Vibes"/>
              <a:sym typeface="Great Vibes"/>
            </a:endParaRPr>
          </a:p>
        </p:txBody>
      </p:sp>
    </p:spTree>
  </p:cSld>
  <p:clrMapOvr>
    <a:masterClrMapping/>
  </p:clrMapOvr>
</p:sld>
</file>

<file path=ppt/slides/slide5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gradFill>
          <a:gsLst>
            <a:gs pos="0">
              <a:schemeClr val="lt1"/>
            </a:gs>
            <a:gs pos="28000">
              <a:srgbClr val="999999"/>
            </a:gs>
            <a:gs pos="100000">
              <a:srgbClr val="434343"/>
            </a:gs>
          </a:gsLst>
          <a:lin ang="16200038" scaled="0"/>
        </a:gradFill>
      </p:bgPr>
    </p:bg>
    <p:spTree>
      <p:nvGrpSpPr>
        <p:cNvPr id="525" name="Shape 525"/>
        <p:cNvGrpSpPr/>
        <p:nvPr/>
      </p:nvGrpSpPr>
      <p:grpSpPr>
        <a:xfrm>
          <a:off x="0" y="0"/>
          <a:ext cx="0" cy="0"/>
          <a:chOff x="0" y="0"/>
          <a:chExt cx="0" cy="0"/>
        </a:xfrm>
      </p:grpSpPr>
      <p:pic>
        <p:nvPicPr>
          <p:cNvPr id="526" name="Google Shape;526;p65"/>
          <p:cNvPicPr preferRelativeResize="0"/>
          <p:nvPr/>
        </p:nvPicPr>
        <p:blipFill>
          <a:blip r:embed="rId3">
            <a:alphaModFix/>
          </a:blip>
          <a:stretch>
            <a:fillRect/>
          </a:stretch>
        </p:blipFill>
        <p:spPr>
          <a:xfrm>
            <a:off x="614175" y="2051575"/>
            <a:ext cx="895650" cy="448350"/>
          </a:xfrm>
          <a:prstGeom prst="rect">
            <a:avLst/>
          </a:prstGeom>
          <a:noFill/>
          <a:ln>
            <a:noFill/>
          </a:ln>
        </p:spPr>
      </p:pic>
      <p:pic>
        <p:nvPicPr>
          <p:cNvPr id="527" name="Google Shape;527;p65"/>
          <p:cNvPicPr preferRelativeResize="0"/>
          <p:nvPr/>
        </p:nvPicPr>
        <p:blipFill>
          <a:blip r:embed="rId3">
            <a:alphaModFix/>
          </a:blip>
          <a:stretch>
            <a:fillRect/>
          </a:stretch>
        </p:blipFill>
        <p:spPr>
          <a:xfrm>
            <a:off x="614175" y="1166325"/>
            <a:ext cx="895650" cy="448350"/>
          </a:xfrm>
          <a:prstGeom prst="rect">
            <a:avLst/>
          </a:prstGeom>
          <a:noFill/>
          <a:ln>
            <a:noFill/>
          </a:ln>
        </p:spPr>
      </p:pic>
      <p:sp>
        <p:nvSpPr>
          <p:cNvPr id="528" name="Google Shape;528;p65"/>
          <p:cNvSpPr txBox="1"/>
          <p:nvPr/>
        </p:nvSpPr>
        <p:spPr>
          <a:xfrm>
            <a:off x="0" y="0"/>
            <a:ext cx="342300" cy="416700"/>
          </a:xfrm>
          <a:prstGeom prst="rect">
            <a:avLst/>
          </a:prstGeom>
          <a:noFill/>
          <a:ln>
            <a:noFill/>
          </a:ln>
        </p:spPr>
        <p:txBody>
          <a:bodyPr anchorCtr="0" anchor="t" bIns="91425" lIns="91425" spcFirstLastPara="1" rIns="91425" wrap="square" tIns="91425">
            <a:noAutofit/>
          </a:bodyPr>
          <a:lstStyle/>
          <a:p>
            <a:pPr indent="0" lvl="0" marL="0" rtl="0" algn="ctr">
              <a:lnSpc>
                <a:spcPct val="75000"/>
              </a:lnSpc>
              <a:spcBef>
                <a:spcPts val="0"/>
              </a:spcBef>
              <a:spcAft>
                <a:spcPts val="0"/>
              </a:spcAft>
              <a:buNone/>
            </a:pPr>
            <a:br>
              <a:rPr lang="en-GB">
                <a:latin typeface="Great Vibes"/>
                <a:ea typeface="Great Vibes"/>
                <a:cs typeface="Great Vibes"/>
                <a:sym typeface="Great Vibes"/>
              </a:rPr>
            </a:br>
            <a:r>
              <a:rPr lang="en-GB">
                <a:solidFill>
                  <a:srgbClr val="980000"/>
                </a:solidFill>
                <a:latin typeface="Great Vibes"/>
                <a:ea typeface="Great Vibes"/>
                <a:cs typeface="Great Vibes"/>
                <a:sym typeface="Great Vibes"/>
              </a:rPr>
              <a:t>♥</a:t>
            </a:r>
            <a:endParaRPr b="1">
              <a:solidFill>
                <a:srgbClr val="980000"/>
              </a:solidFill>
              <a:latin typeface="Great Vibes"/>
              <a:ea typeface="Great Vibes"/>
              <a:cs typeface="Great Vibes"/>
              <a:sym typeface="Great Vibes"/>
            </a:endParaRPr>
          </a:p>
        </p:txBody>
      </p:sp>
      <p:sp>
        <p:nvSpPr>
          <p:cNvPr id="529" name="Google Shape;529;p65"/>
          <p:cNvSpPr txBox="1"/>
          <p:nvPr/>
        </p:nvSpPr>
        <p:spPr>
          <a:xfrm>
            <a:off x="1781700" y="0"/>
            <a:ext cx="342300" cy="416700"/>
          </a:xfrm>
          <a:prstGeom prst="rect">
            <a:avLst/>
          </a:prstGeom>
          <a:noFill/>
          <a:ln>
            <a:noFill/>
          </a:ln>
        </p:spPr>
        <p:txBody>
          <a:bodyPr anchorCtr="0" anchor="t" bIns="91425" lIns="91425" spcFirstLastPara="1" rIns="91425" wrap="square" tIns="91425">
            <a:noAutofit/>
          </a:bodyPr>
          <a:lstStyle/>
          <a:p>
            <a:pPr indent="0" lvl="0" marL="0" rtl="0" algn="ctr">
              <a:lnSpc>
                <a:spcPct val="75000"/>
              </a:lnSpc>
              <a:spcBef>
                <a:spcPts val="0"/>
              </a:spcBef>
              <a:spcAft>
                <a:spcPts val="0"/>
              </a:spcAft>
              <a:buNone/>
            </a:pPr>
            <a:br>
              <a:rPr lang="en-GB">
                <a:latin typeface="Great Vibes"/>
                <a:ea typeface="Great Vibes"/>
                <a:cs typeface="Great Vibes"/>
                <a:sym typeface="Great Vibes"/>
              </a:rPr>
            </a:br>
            <a:r>
              <a:rPr lang="en-GB">
                <a:solidFill>
                  <a:srgbClr val="980000"/>
                </a:solidFill>
                <a:latin typeface="Great Vibes"/>
                <a:ea typeface="Great Vibes"/>
                <a:cs typeface="Great Vibes"/>
                <a:sym typeface="Great Vibes"/>
              </a:rPr>
              <a:t>♥</a:t>
            </a:r>
            <a:endParaRPr b="1">
              <a:solidFill>
                <a:srgbClr val="980000"/>
              </a:solidFill>
              <a:latin typeface="Great Vibes"/>
              <a:ea typeface="Great Vibes"/>
              <a:cs typeface="Great Vibes"/>
              <a:sym typeface="Great Vibes"/>
            </a:endParaRPr>
          </a:p>
        </p:txBody>
      </p:sp>
      <p:sp>
        <p:nvSpPr>
          <p:cNvPr id="530" name="Google Shape;530;p65"/>
          <p:cNvSpPr txBox="1"/>
          <p:nvPr/>
        </p:nvSpPr>
        <p:spPr>
          <a:xfrm>
            <a:off x="1726550" y="0"/>
            <a:ext cx="342300" cy="416700"/>
          </a:xfrm>
          <a:prstGeom prst="rect">
            <a:avLst/>
          </a:prstGeom>
          <a:noFill/>
          <a:ln>
            <a:noFill/>
          </a:ln>
        </p:spPr>
        <p:txBody>
          <a:bodyPr anchorCtr="0" anchor="t" bIns="91425" lIns="91425" spcFirstLastPara="1" rIns="91425" wrap="square" tIns="91425">
            <a:noAutofit/>
          </a:bodyPr>
          <a:lstStyle/>
          <a:p>
            <a:pPr indent="0" lvl="0" marL="0" rtl="0" algn="r">
              <a:lnSpc>
                <a:spcPct val="75000"/>
              </a:lnSpc>
              <a:spcBef>
                <a:spcPts val="0"/>
              </a:spcBef>
              <a:spcAft>
                <a:spcPts val="0"/>
              </a:spcAft>
              <a:buNone/>
            </a:pPr>
            <a:r>
              <a:rPr b="1" lang="en-GB">
                <a:solidFill>
                  <a:srgbClr val="980000"/>
                </a:solidFill>
                <a:latin typeface="Great Vibes"/>
                <a:ea typeface="Great Vibes"/>
                <a:cs typeface="Great Vibes"/>
                <a:sym typeface="Great Vibes"/>
              </a:rPr>
              <a:t>K</a:t>
            </a:r>
            <a:endParaRPr b="1">
              <a:solidFill>
                <a:srgbClr val="980000"/>
              </a:solidFill>
              <a:latin typeface="Great Vibes"/>
              <a:ea typeface="Great Vibes"/>
              <a:cs typeface="Great Vibes"/>
              <a:sym typeface="Great Vibes"/>
            </a:endParaRPr>
          </a:p>
        </p:txBody>
      </p:sp>
      <p:sp>
        <p:nvSpPr>
          <p:cNvPr id="531" name="Google Shape;531;p65"/>
          <p:cNvSpPr txBox="1"/>
          <p:nvPr/>
        </p:nvSpPr>
        <p:spPr>
          <a:xfrm>
            <a:off x="-54000" y="0"/>
            <a:ext cx="342300" cy="416700"/>
          </a:xfrm>
          <a:prstGeom prst="rect">
            <a:avLst/>
          </a:prstGeom>
          <a:noFill/>
          <a:ln>
            <a:noFill/>
          </a:ln>
        </p:spPr>
        <p:txBody>
          <a:bodyPr anchorCtr="0" anchor="t" bIns="91425" lIns="91425" spcFirstLastPara="1" rIns="91425" wrap="square" tIns="91425">
            <a:noAutofit/>
          </a:bodyPr>
          <a:lstStyle/>
          <a:p>
            <a:pPr indent="0" lvl="0" marL="0" rtl="0" algn="r">
              <a:lnSpc>
                <a:spcPct val="75000"/>
              </a:lnSpc>
              <a:spcBef>
                <a:spcPts val="0"/>
              </a:spcBef>
              <a:spcAft>
                <a:spcPts val="0"/>
              </a:spcAft>
              <a:buNone/>
            </a:pPr>
            <a:r>
              <a:rPr b="1" lang="en-GB">
                <a:solidFill>
                  <a:srgbClr val="980000"/>
                </a:solidFill>
                <a:latin typeface="Great Vibes"/>
                <a:ea typeface="Great Vibes"/>
                <a:cs typeface="Great Vibes"/>
                <a:sym typeface="Great Vibes"/>
              </a:rPr>
              <a:t>K</a:t>
            </a:r>
            <a:endParaRPr b="1">
              <a:solidFill>
                <a:srgbClr val="980000"/>
              </a:solidFill>
              <a:latin typeface="Great Vibes"/>
              <a:ea typeface="Great Vibes"/>
              <a:cs typeface="Great Vibes"/>
              <a:sym typeface="Great Vibes"/>
            </a:endParaRPr>
          </a:p>
        </p:txBody>
      </p:sp>
      <p:sp>
        <p:nvSpPr>
          <p:cNvPr id="532" name="Google Shape;532;p65"/>
          <p:cNvSpPr txBox="1"/>
          <p:nvPr/>
        </p:nvSpPr>
        <p:spPr>
          <a:xfrm>
            <a:off x="0" y="0"/>
            <a:ext cx="2124000" cy="32760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GB">
                <a:latin typeface="Great Vibes"/>
                <a:ea typeface="Great Vibes"/>
                <a:cs typeface="Great Vibes"/>
                <a:sym typeface="Great Vibes"/>
              </a:rPr>
              <a:t>Client</a:t>
            </a:r>
            <a:endParaRPr>
              <a:latin typeface="Great Vibes"/>
              <a:ea typeface="Great Vibes"/>
              <a:cs typeface="Great Vibes"/>
              <a:sym typeface="Great Vibes"/>
            </a:endParaRPr>
          </a:p>
          <a:p>
            <a:pPr indent="0" lvl="0" marL="0" rtl="0" algn="ctr">
              <a:spcBef>
                <a:spcPts val="0"/>
              </a:spcBef>
              <a:spcAft>
                <a:spcPts val="0"/>
              </a:spcAft>
              <a:buNone/>
            </a:pPr>
            <a:r>
              <a:t/>
            </a:r>
            <a:endParaRPr sz="800">
              <a:latin typeface="Calibri"/>
              <a:ea typeface="Calibri"/>
              <a:cs typeface="Calibri"/>
              <a:sym typeface="Calibri"/>
            </a:endParaRPr>
          </a:p>
          <a:p>
            <a:pPr indent="0" lvl="0" marL="0" rtl="0" algn="ctr">
              <a:spcBef>
                <a:spcPts val="0"/>
              </a:spcBef>
              <a:spcAft>
                <a:spcPts val="0"/>
              </a:spcAft>
              <a:buNone/>
            </a:pPr>
            <a:r>
              <a:rPr lang="en-GB" sz="800">
                <a:latin typeface="Calibri"/>
                <a:ea typeface="Calibri"/>
                <a:cs typeface="Calibri"/>
                <a:sym typeface="Calibri"/>
              </a:rPr>
              <a:t>The man stepped confidently out of a chauffeured black sedan even though this was clearly not his usual neighborhood. He oozes good breeding and wants to "spend some time with your cleanest young lady".</a:t>
            </a:r>
            <a:endParaRPr sz="800">
              <a:latin typeface="Calibri"/>
              <a:ea typeface="Calibri"/>
              <a:cs typeface="Calibri"/>
              <a:sym typeface="Calibri"/>
            </a:endParaRPr>
          </a:p>
          <a:p>
            <a:pPr indent="0" lvl="0" marL="0" rtl="0" algn="ctr">
              <a:spcBef>
                <a:spcPts val="0"/>
              </a:spcBef>
              <a:spcAft>
                <a:spcPts val="0"/>
              </a:spcAft>
              <a:buNone/>
            </a:pPr>
            <a:r>
              <a:t/>
            </a:r>
            <a:endParaRPr>
              <a:latin typeface="Great Vibes"/>
              <a:ea typeface="Great Vibes"/>
              <a:cs typeface="Great Vibes"/>
              <a:sym typeface="Great Vibes"/>
            </a:endParaRPr>
          </a:p>
          <a:p>
            <a:pPr indent="0" lvl="0" marL="0" rtl="0" algn="ctr">
              <a:spcBef>
                <a:spcPts val="0"/>
              </a:spcBef>
              <a:spcAft>
                <a:spcPts val="0"/>
              </a:spcAft>
              <a:buNone/>
            </a:pPr>
            <a:r>
              <a:t/>
            </a:r>
            <a:endParaRPr>
              <a:latin typeface="Great Vibes"/>
              <a:ea typeface="Great Vibes"/>
              <a:cs typeface="Great Vibes"/>
              <a:sym typeface="Great Vibes"/>
            </a:endParaRPr>
          </a:p>
          <a:p>
            <a:pPr indent="0" lvl="0" marL="0" rtl="0" algn="ctr">
              <a:spcBef>
                <a:spcPts val="0"/>
              </a:spcBef>
              <a:spcAft>
                <a:spcPts val="0"/>
              </a:spcAft>
              <a:buNone/>
            </a:pPr>
            <a:r>
              <a:rPr lang="en-GB">
                <a:solidFill>
                  <a:schemeClr val="dk1"/>
                </a:solidFill>
                <a:latin typeface="Great Vibes"/>
                <a:ea typeface="Great Vibes"/>
                <a:cs typeface="Great Vibes"/>
                <a:sym typeface="Great Vibes"/>
              </a:rPr>
              <a:t>Companion</a:t>
            </a:r>
            <a:endParaRPr>
              <a:solidFill>
                <a:schemeClr val="dk1"/>
              </a:solidFill>
              <a:latin typeface="Great Vibes"/>
              <a:ea typeface="Great Vibes"/>
              <a:cs typeface="Great Vibes"/>
              <a:sym typeface="Great Vibes"/>
            </a:endParaRPr>
          </a:p>
          <a:p>
            <a:pPr indent="0" lvl="0" marL="0" rtl="0" algn="ctr">
              <a:spcBef>
                <a:spcPts val="0"/>
              </a:spcBef>
              <a:spcAft>
                <a:spcPts val="0"/>
              </a:spcAft>
              <a:buNone/>
            </a:pPr>
            <a:r>
              <a:t/>
            </a:r>
            <a:endParaRPr sz="800">
              <a:solidFill>
                <a:schemeClr val="dk1"/>
              </a:solidFill>
              <a:latin typeface="Calibri"/>
              <a:ea typeface="Calibri"/>
              <a:cs typeface="Calibri"/>
              <a:sym typeface="Calibri"/>
            </a:endParaRPr>
          </a:p>
          <a:p>
            <a:pPr indent="0" lvl="0" marL="0" rtl="0" algn="ctr">
              <a:spcBef>
                <a:spcPts val="0"/>
              </a:spcBef>
              <a:spcAft>
                <a:spcPts val="0"/>
              </a:spcAft>
              <a:buNone/>
            </a:pPr>
            <a:r>
              <a:rPr lang="en-GB" sz="800">
                <a:solidFill>
                  <a:schemeClr val="dk1"/>
                </a:solidFill>
                <a:latin typeface="Calibri"/>
                <a:ea typeface="Calibri"/>
                <a:cs typeface="Calibri"/>
                <a:sym typeface="Calibri"/>
              </a:rPr>
              <a:t>Any woman interested in men</a:t>
            </a:r>
            <a:endParaRPr>
              <a:solidFill>
                <a:schemeClr val="dk1"/>
              </a:solidFill>
              <a:latin typeface="Great Vibes"/>
              <a:ea typeface="Great Vibes"/>
              <a:cs typeface="Great Vibes"/>
              <a:sym typeface="Great Vibes"/>
            </a:endParaRPr>
          </a:p>
          <a:p>
            <a:pPr indent="0" lvl="0" marL="0" rtl="0" algn="ctr">
              <a:spcBef>
                <a:spcPts val="0"/>
              </a:spcBef>
              <a:spcAft>
                <a:spcPts val="0"/>
              </a:spcAft>
              <a:buNone/>
            </a:pPr>
            <a:r>
              <a:t/>
            </a:r>
            <a:endParaRPr>
              <a:solidFill>
                <a:schemeClr val="dk1"/>
              </a:solidFill>
              <a:latin typeface="Great Vibes"/>
              <a:ea typeface="Great Vibes"/>
              <a:cs typeface="Great Vibes"/>
              <a:sym typeface="Great Vibes"/>
            </a:endParaRPr>
          </a:p>
          <a:p>
            <a:pPr indent="0" lvl="0" marL="0" rtl="0" algn="ctr">
              <a:spcBef>
                <a:spcPts val="0"/>
              </a:spcBef>
              <a:spcAft>
                <a:spcPts val="0"/>
              </a:spcAft>
              <a:buNone/>
            </a:pPr>
            <a:r>
              <a:t/>
            </a:r>
            <a:endParaRPr>
              <a:solidFill>
                <a:schemeClr val="dk1"/>
              </a:solidFill>
              <a:latin typeface="Great Vibes"/>
              <a:ea typeface="Great Vibes"/>
              <a:cs typeface="Great Vibes"/>
              <a:sym typeface="Great Vibes"/>
            </a:endParaRPr>
          </a:p>
          <a:p>
            <a:pPr indent="0" lvl="0" marL="0" rtl="0" algn="ctr">
              <a:spcBef>
                <a:spcPts val="0"/>
              </a:spcBef>
              <a:spcAft>
                <a:spcPts val="0"/>
              </a:spcAft>
              <a:buNone/>
            </a:pPr>
            <a:r>
              <a:rPr lang="en-GB">
                <a:solidFill>
                  <a:schemeClr val="dk1"/>
                </a:solidFill>
                <a:latin typeface="Great Vibes"/>
                <a:ea typeface="Great Vibes"/>
                <a:cs typeface="Great Vibes"/>
                <a:sym typeface="Great Vibes"/>
              </a:rPr>
              <a:t>Date</a:t>
            </a:r>
            <a:endParaRPr>
              <a:solidFill>
                <a:schemeClr val="dk1"/>
              </a:solidFill>
              <a:latin typeface="Great Vibes"/>
              <a:ea typeface="Great Vibes"/>
              <a:cs typeface="Great Vibes"/>
              <a:sym typeface="Great Vibes"/>
            </a:endParaRPr>
          </a:p>
          <a:p>
            <a:pPr indent="0" lvl="0" marL="0" rtl="0" algn="ctr">
              <a:spcBef>
                <a:spcPts val="0"/>
              </a:spcBef>
              <a:spcAft>
                <a:spcPts val="0"/>
              </a:spcAft>
              <a:buNone/>
            </a:pPr>
            <a:r>
              <a:t/>
            </a:r>
            <a:endParaRPr sz="800">
              <a:solidFill>
                <a:schemeClr val="dk1"/>
              </a:solidFill>
              <a:latin typeface="Calibri"/>
              <a:ea typeface="Calibri"/>
              <a:cs typeface="Calibri"/>
              <a:sym typeface="Calibri"/>
            </a:endParaRPr>
          </a:p>
          <a:p>
            <a:pPr indent="0" lvl="0" marL="0" rtl="0" algn="ctr">
              <a:spcBef>
                <a:spcPts val="0"/>
              </a:spcBef>
              <a:spcAft>
                <a:spcPts val="0"/>
              </a:spcAft>
              <a:buNone/>
            </a:pPr>
            <a:r>
              <a:rPr lang="en-GB" sz="800">
                <a:solidFill>
                  <a:schemeClr val="dk1"/>
                </a:solidFill>
                <a:latin typeface="Calibri"/>
                <a:ea typeface="Calibri"/>
                <a:cs typeface="Calibri"/>
                <a:sym typeface="Calibri"/>
              </a:rPr>
              <a:t>The client is charismatic, enthusiastic, and tips well.</a:t>
            </a:r>
            <a:endParaRPr>
              <a:latin typeface="Great Vibes"/>
              <a:ea typeface="Great Vibes"/>
              <a:cs typeface="Great Vibes"/>
              <a:sym typeface="Great Vibes"/>
            </a:endParaRPr>
          </a:p>
        </p:txBody>
      </p:sp>
    </p:spTree>
  </p:cSld>
  <p:clrMapOvr>
    <a:masterClrMapping/>
  </p:clrMapOvr>
</p:sld>
</file>

<file path=ppt/slides/slide5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gradFill>
          <a:gsLst>
            <a:gs pos="0">
              <a:schemeClr val="lt1"/>
            </a:gs>
            <a:gs pos="28000">
              <a:srgbClr val="999999"/>
            </a:gs>
            <a:gs pos="100000">
              <a:srgbClr val="434343"/>
            </a:gs>
          </a:gsLst>
          <a:lin ang="16200038" scaled="0"/>
        </a:gradFill>
      </p:bgPr>
    </p:bg>
    <p:spTree>
      <p:nvGrpSpPr>
        <p:cNvPr id="536" name="Shape 536"/>
        <p:cNvGrpSpPr/>
        <p:nvPr/>
      </p:nvGrpSpPr>
      <p:grpSpPr>
        <a:xfrm>
          <a:off x="0" y="0"/>
          <a:ext cx="0" cy="0"/>
          <a:chOff x="0" y="0"/>
          <a:chExt cx="0" cy="0"/>
        </a:xfrm>
      </p:grpSpPr>
      <p:pic>
        <p:nvPicPr>
          <p:cNvPr id="537" name="Google Shape;537;p66"/>
          <p:cNvPicPr preferRelativeResize="0"/>
          <p:nvPr/>
        </p:nvPicPr>
        <p:blipFill>
          <a:blip r:embed="rId3">
            <a:alphaModFix/>
          </a:blip>
          <a:stretch>
            <a:fillRect/>
          </a:stretch>
        </p:blipFill>
        <p:spPr>
          <a:xfrm>
            <a:off x="614175" y="2541150"/>
            <a:ext cx="895650" cy="448350"/>
          </a:xfrm>
          <a:prstGeom prst="rect">
            <a:avLst/>
          </a:prstGeom>
          <a:noFill/>
          <a:ln>
            <a:noFill/>
          </a:ln>
        </p:spPr>
      </p:pic>
      <p:sp>
        <p:nvSpPr>
          <p:cNvPr id="538" name="Google Shape;538;p66"/>
          <p:cNvSpPr txBox="1"/>
          <p:nvPr/>
        </p:nvSpPr>
        <p:spPr>
          <a:xfrm>
            <a:off x="0" y="1355675"/>
            <a:ext cx="2124000" cy="19857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n-GB" sz="2500">
                <a:latin typeface="Great Vibes"/>
                <a:ea typeface="Great Vibes"/>
                <a:cs typeface="Great Vibes"/>
                <a:sym typeface="Great Vibes"/>
              </a:rPr>
              <a:t>Behind</a:t>
            </a:r>
            <a:br>
              <a:rPr lang="en-GB" sz="2500">
                <a:latin typeface="Great Vibes"/>
                <a:ea typeface="Great Vibes"/>
                <a:cs typeface="Great Vibes"/>
                <a:sym typeface="Great Vibes"/>
              </a:rPr>
            </a:br>
            <a:r>
              <a:rPr lang="en-GB" sz="2500">
                <a:latin typeface="Great Vibes"/>
                <a:ea typeface="Great Vibes"/>
                <a:cs typeface="Great Vibes"/>
                <a:sym typeface="Great Vibes"/>
              </a:rPr>
              <a:t>the</a:t>
            </a:r>
            <a:br>
              <a:rPr lang="en-GB" sz="2500">
                <a:latin typeface="Great Vibes"/>
                <a:ea typeface="Great Vibes"/>
                <a:cs typeface="Great Vibes"/>
                <a:sym typeface="Great Vibes"/>
              </a:rPr>
            </a:br>
            <a:r>
              <a:rPr lang="en-GB" sz="2500">
                <a:latin typeface="Great Vibes"/>
                <a:ea typeface="Great Vibes"/>
                <a:cs typeface="Great Vibes"/>
                <a:sym typeface="Great Vibes"/>
              </a:rPr>
              <a:t>Curtain</a:t>
            </a:r>
            <a:endParaRPr sz="2500">
              <a:latin typeface="Great Vibes"/>
              <a:ea typeface="Great Vibes"/>
              <a:cs typeface="Great Vibes"/>
              <a:sym typeface="Great Vibes"/>
            </a:endParaRPr>
          </a:p>
          <a:p>
            <a:pPr indent="0" lvl="0" marL="0" rtl="0" algn="ctr">
              <a:spcBef>
                <a:spcPts val="0"/>
              </a:spcBef>
              <a:spcAft>
                <a:spcPts val="0"/>
              </a:spcAft>
              <a:buNone/>
            </a:pPr>
            <a:r>
              <a:t/>
            </a:r>
            <a:endParaRPr sz="2600">
              <a:latin typeface="Great Vibes"/>
              <a:ea typeface="Great Vibes"/>
              <a:cs typeface="Great Vibes"/>
              <a:sym typeface="Great Vibes"/>
            </a:endParaRPr>
          </a:p>
          <a:p>
            <a:pPr indent="0" lvl="0" marL="0" rtl="0" algn="ctr">
              <a:spcBef>
                <a:spcPts val="0"/>
              </a:spcBef>
              <a:spcAft>
                <a:spcPts val="0"/>
              </a:spcAft>
              <a:buNone/>
            </a:pPr>
            <a:r>
              <a:rPr lang="en-GB" sz="1600">
                <a:latin typeface="Great Vibes"/>
                <a:ea typeface="Great Vibes"/>
                <a:cs typeface="Great Vibes"/>
                <a:sym typeface="Great Vibes"/>
              </a:rPr>
              <a:t>Your Date</a:t>
            </a:r>
            <a:endParaRPr sz="1600">
              <a:latin typeface="Great Vibes"/>
              <a:ea typeface="Great Vibes"/>
              <a:cs typeface="Great Vibes"/>
              <a:sym typeface="Great Vibes"/>
            </a:endParaRPr>
          </a:p>
        </p:txBody>
      </p:sp>
      <p:pic>
        <p:nvPicPr>
          <p:cNvPr id="539" name="Google Shape;539;p66"/>
          <p:cNvPicPr preferRelativeResize="0"/>
          <p:nvPr/>
        </p:nvPicPr>
        <p:blipFill>
          <a:blip r:embed="rId4">
            <a:alphaModFix/>
          </a:blip>
          <a:stretch>
            <a:fillRect/>
          </a:stretch>
        </p:blipFill>
        <p:spPr>
          <a:xfrm>
            <a:off x="0" y="0"/>
            <a:ext cx="2137125" cy="3292319"/>
          </a:xfrm>
          <a:prstGeom prst="rect">
            <a:avLst/>
          </a:prstGeom>
          <a:noFill/>
          <a:ln>
            <a:noFill/>
          </a:ln>
        </p:spPr>
      </p:pic>
    </p:spTree>
  </p:cSld>
  <p:clrMapOvr>
    <a:masterClrMapping/>
  </p:clrMapOvr>
</p:sld>
</file>

<file path=ppt/slides/slide5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gradFill>
          <a:gsLst>
            <a:gs pos="0">
              <a:schemeClr val="lt1"/>
            </a:gs>
            <a:gs pos="28000">
              <a:srgbClr val="999999"/>
            </a:gs>
            <a:gs pos="100000">
              <a:srgbClr val="434343"/>
            </a:gs>
          </a:gsLst>
          <a:lin ang="16200038" scaled="0"/>
        </a:gradFill>
      </p:bgPr>
    </p:bg>
    <p:spTree>
      <p:nvGrpSpPr>
        <p:cNvPr id="543" name="Shape 543"/>
        <p:cNvGrpSpPr/>
        <p:nvPr/>
      </p:nvGrpSpPr>
      <p:grpSpPr>
        <a:xfrm>
          <a:off x="0" y="0"/>
          <a:ext cx="0" cy="0"/>
          <a:chOff x="0" y="0"/>
          <a:chExt cx="0" cy="0"/>
        </a:xfrm>
      </p:grpSpPr>
      <p:pic>
        <p:nvPicPr>
          <p:cNvPr id="544" name="Google Shape;544;p67"/>
          <p:cNvPicPr preferRelativeResize="0"/>
          <p:nvPr/>
        </p:nvPicPr>
        <p:blipFill>
          <a:blip r:embed="rId3">
            <a:alphaModFix/>
          </a:blip>
          <a:stretch>
            <a:fillRect/>
          </a:stretch>
        </p:blipFill>
        <p:spPr>
          <a:xfrm>
            <a:off x="614175" y="2126425"/>
            <a:ext cx="895650" cy="448350"/>
          </a:xfrm>
          <a:prstGeom prst="rect">
            <a:avLst/>
          </a:prstGeom>
          <a:noFill/>
          <a:ln>
            <a:noFill/>
          </a:ln>
        </p:spPr>
      </p:pic>
      <p:pic>
        <p:nvPicPr>
          <p:cNvPr id="545" name="Google Shape;545;p67"/>
          <p:cNvPicPr preferRelativeResize="0"/>
          <p:nvPr/>
        </p:nvPicPr>
        <p:blipFill>
          <a:blip r:embed="rId3">
            <a:alphaModFix/>
          </a:blip>
          <a:stretch>
            <a:fillRect/>
          </a:stretch>
        </p:blipFill>
        <p:spPr>
          <a:xfrm>
            <a:off x="614175" y="1087400"/>
            <a:ext cx="895650" cy="448350"/>
          </a:xfrm>
          <a:prstGeom prst="rect">
            <a:avLst/>
          </a:prstGeom>
          <a:noFill/>
          <a:ln>
            <a:noFill/>
          </a:ln>
        </p:spPr>
      </p:pic>
      <p:sp>
        <p:nvSpPr>
          <p:cNvPr id="546" name="Google Shape;546;p67"/>
          <p:cNvSpPr txBox="1"/>
          <p:nvPr/>
        </p:nvSpPr>
        <p:spPr>
          <a:xfrm>
            <a:off x="0" y="0"/>
            <a:ext cx="2124000" cy="32760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GB">
                <a:latin typeface="Great Vibes"/>
                <a:ea typeface="Great Vibes"/>
                <a:cs typeface="Great Vibes"/>
                <a:sym typeface="Great Vibes"/>
              </a:rPr>
              <a:t>How did your date go?</a:t>
            </a:r>
            <a:endParaRPr>
              <a:latin typeface="Great Vibes"/>
              <a:ea typeface="Great Vibes"/>
              <a:cs typeface="Great Vibes"/>
              <a:sym typeface="Great Vibes"/>
            </a:endParaRPr>
          </a:p>
          <a:p>
            <a:pPr indent="0" lvl="0" marL="0" rtl="0" algn="ctr">
              <a:spcBef>
                <a:spcPts val="0"/>
              </a:spcBef>
              <a:spcAft>
                <a:spcPts val="0"/>
              </a:spcAft>
              <a:buNone/>
            </a:pPr>
            <a:r>
              <a:t/>
            </a:r>
            <a:endParaRPr sz="800">
              <a:latin typeface="Calibri"/>
              <a:ea typeface="Calibri"/>
              <a:cs typeface="Calibri"/>
              <a:sym typeface="Calibri"/>
            </a:endParaRPr>
          </a:p>
          <a:p>
            <a:pPr indent="0" lvl="0" marL="0" rtl="0" algn="ctr">
              <a:spcBef>
                <a:spcPts val="0"/>
              </a:spcBef>
              <a:spcAft>
                <a:spcPts val="0"/>
              </a:spcAft>
              <a:buNone/>
            </a:pPr>
            <a:r>
              <a:rPr lang="en-GB" sz="800">
                <a:latin typeface="Calibri"/>
                <a:ea typeface="Calibri"/>
                <a:cs typeface="Calibri"/>
                <a:sym typeface="Calibri"/>
              </a:rPr>
              <a:t>What did they look and feel like?</a:t>
            </a:r>
            <a:endParaRPr sz="800">
              <a:latin typeface="Calibri"/>
              <a:ea typeface="Calibri"/>
              <a:cs typeface="Calibri"/>
              <a:sym typeface="Calibri"/>
            </a:endParaRPr>
          </a:p>
          <a:p>
            <a:pPr indent="0" lvl="0" marL="0" rtl="0" algn="ctr">
              <a:spcBef>
                <a:spcPts val="0"/>
              </a:spcBef>
              <a:spcAft>
                <a:spcPts val="0"/>
              </a:spcAft>
              <a:buNone/>
            </a:pPr>
            <a:r>
              <a:rPr i="1" lang="en-GB" sz="600">
                <a:latin typeface="Calibri"/>
                <a:ea typeface="Calibri"/>
                <a:cs typeface="Calibri"/>
                <a:sym typeface="Calibri"/>
              </a:rPr>
              <a:t>body type, body hair, facial features</a:t>
            </a:r>
            <a:endParaRPr sz="600">
              <a:latin typeface="Calibri"/>
              <a:ea typeface="Calibri"/>
              <a:cs typeface="Calibri"/>
              <a:sym typeface="Calibri"/>
            </a:endParaRPr>
          </a:p>
          <a:p>
            <a:pPr indent="0" lvl="0" marL="0" rtl="0" algn="ctr">
              <a:spcBef>
                <a:spcPts val="0"/>
              </a:spcBef>
              <a:spcAft>
                <a:spcPts val="0"/>
              </a:spcAft>
              <a:buNone/>
            </a:pPr>
            <a:r>
              <a:rPr lang="en-GB" sz="800">
                <a:latin typeface="Calibri"/>
                <a:ea typeface="Calibri"/>
                <a:cs typeface="Calibri"/>
                <a:sym typeface="Calibri"/>
              </a:rPr>
              <a:t>What did they smell like?</a:t>
            </a:r>
            <a:endParaRPr sz="800">
              <a:latin typeface="Calibri"/>
              <a:ea typeface="Calibri"/>
              <a:cs typeface="Calibri"/>
              <a:sym typeface="Calibri"/>
            </a:endParaRPr>
          </a:p>
          <a:p>
            <a:pPr indent="0" lvl="0" marL="0" rtl="0" algn="ctr">
              <a:spcBef>
                <a:spcPts val="0"/>
              </a:spcBef>
              <a:spcAft>
                <a:spcPts val="0"/>
              </a:spcAft>
              <a:buNone/>
            </a:pPr>
            <a:r>
              <a:rPr i="1" lang="en-GB" sz="600">
                <a:latin typeface="Calibri"/>
                <a:ea typeface="Calibri"/>
                <a:cs typeface="Calibri"/>
                <a:sym typeface="Calibri"/>
              </a:rPr>
              <a:t>perfume, sweat, cigarette smoke</a:t>
            </a:r>
            <a:endParaRPr sz="600">
              <a:latin typeface="Calibri"/>
              <a:ea typeface="Calibri"/>
              <a:cs typeface="Calibri"/>
              <a:sym typeface="Calibri"/>
            </a:endParaRPr>
          </a:p>
          <a:p>
            <a:pPr indent="0" lvl="0" marL="0" rtl="0" algn="ctr">
              <a:spcBef>
                <a:spcPts val="0"/>
              </a:spcBef>
              <a:spcAft>
                <a:spcPts val="0"/>
              </a:spcAft>
              <a:buNone/>
            </a:pPr>
            <a:r>
              <a:rPr lang="en-GB" sz="800">
                <a:latin typeface="Calibri"/>
                <a:ea typeface="Calibri"/>
                <a:cs typeface="Calibri"/>
                <a:sym typeface="Calibri"/>
              </a:rPr>
              <a:t>What did they sound like?</a:t>
            </a:r>
            <a:endParaRPr sz="800">
              <a:latin typeface="Calibri"/>
              <a:ea typeface="Calibri"/>
              <a:cs typeface="Calibri"/>
              <a:sym typeface="Calibri"/>
            </a:endParaRPr>
          </a:p>
          <a:p>
            <a:pPr indent="0" lvl="0" marL="0" rtl="0" algn="ctr">
              <a:spcBef>
                <a:spcPts val="0"/>
              </a:spcBef>
              <a:spcAft>
                <a:spcPts val="0"/>
              </a:spcAft>
              <a:buNone/>
            </a:pPr>
            <a:r>
              <a:rPr i="1" lang="en-GB" sz="600">
                <a:latin typeface="Calibri"/>
                <a:ea typeface="Calibri"/>
                <a:cs typeface="Calibri"/>
                <a:sym typeface="Calibri"/>
              </a:rPr>
              <a:t>accent, quiet or loud, moaning or silent</a:t>
            </a:r>
            <a:endParaRPr sz="600">
              <a:solidFill>
                <a:schemeClr val="dk1"/>
              </a:solidFill>
              <a:latin typeface="Calibri"/>
              <a:ea typeface="Calibri"/>
              <a:cs typeface="Calibri"/>
              <a:sym typeface="Calibri"/>
            </a:endParaRPr>
          </a:p>
          <a:p>
            <a:pPr indent="0" lvl="0" marL="0" rtl="0" algn="ctr">
              <a:spcBef>
                <a:spcPts val="0"/>
              </a:spcBef>
              <a:spcAft>
                <a:spcPts val="0"/>
              </a:spcAft>
              <a:buNone/>
            </a:pPr>
            <a:r>
              <a:t/>
            </a:r>
            <a:endParaRPr>
              <a:solidFill>
                <a:schemeClr val="dk1"/>
              </a:solidFill>
              <a:latin typeface="Great Vibes"/>
              <a:ea typeface="Great Vibes"/>
              <a:cs typeface="Great Vibes"/>
              <a:sym typeface="Great Vibes"/>
            </a:endParaRPr>
          </a:p>
          <a:p>
            <a:pPr indent="0" lvl="0" marL="0" rtl="0" algn="ctr">
              <a:spcBef>
                <a:spcPts val="0"/>
              </a:spcBef>
              <a:spcAft>
                <a:spcPts val="0"/>
              </a:spcAft>
              <a:buNone/>
            </a:pPr>
            <a:r>
              <a:t/>
            </a:r>
            <a:endParaRPr>
              <a:solidFill>
                <a:schemeClr val="dk1"/>
              </a:solidFill>
              <a:latin typeface="Great Vibes"/>
              <a:ea typeface="Great Vibes"/>
              <a:cs typeface="Great Vibes"/>
              <a:sym typeface="Great Vibes"/>
            </a:endParaRPr>
          </a:p>
          <a:p>
            <a:pPr indent="0" lvl="0" marL="0" rtl="0" algn="ctr">
              <a:spcBef>
                <a:spcPts val="0"/>
              </a:spcBef>
              <a:spcAft>
                <a:spcPts val="0"/>
              </a:spcAft>
              <a:buNone/>
            </a:pPr>
            <a:r>
              <a:rPr lang="en-GB" sz="800">
                <a:solidFill>
                  <a:schemeClr val="dk1"/>
                </a:solidFill>
                <a:latin typeface="Calibri"/>
                <a:ea typeface="Calibri"/>
                <a:cs typeface="Calibri"/>
                <a:sym typeface="Calibri"/>
              </a:rPr>
              <a:t>What was the sex like?</a:t>
            </a:r>
            <a:endParaRPr sz="800">
              <a:solidFill>
                <a:schemeClr val="dk1"/>
              </a:solidFill>
              <a:latin typeface="Calibri"/>
              <a:ea typeface="Calibri"/>
              <a:cs typeface="Calibri"/>
              <a:sym typeface="Calibri"/>
            </a:endParaRPr>
          </a:p>
          <a:p>
            <a:pPr indent="0" lvl="0" marL="0" rtl="0" algn="ctr">
              <a:spcBef>
                <a:spcPts val="0"/>
              </a:spcBef>
              <a:spcAft>
                <a:spcPts val="0"/>
              </a:spcAft>
              <a:buNone/>
            </a:pPr>
            <a:r>
              <a:rPr lang="en-GB" sz="800">
                <a:solidFill>
                  <a:schemeClr val="dk1"/>
                </a:solidFill>
                <a:latin typeface="Calibri"/>
                <a:ea typeface="Calibri"/>
                <a:cs typeface="Calibri"/>
                <a:sym typeface="Calibri"/>
              </a:rPr>
              <a:t>Did they have an orgasm?</a:t>
            </a:r>
            <a:endParaRPr sz="800">
              <a:solidFill>
                <a:schemeClr val="dk1"/>
              </a:solidFill>
              <a:latin typeface="Calibri"/>
              <a:ea typeface="Calibri"/>
              <a:cs typeface="Calibri"/>
              <a:sym typeface="Calibri"/>
            </a:endParaRPr>
          </a:p>
          <a:p>
            <a:pPr indent="0" lvl="0" marL="0" rtl="0" algn="ctr">
              <a:spcBef>
                <a:spcPts val="0"/>
              </a:spcBef>
              <a:spcAft>
                <a:spcPts val="0"/>
              </a:spcAft>
              <a:buNone/>
            </a:pPr>
            <a:r>
              <a:rPr lang="en-GB" sz="800">
                <a:solidFill>
                  <a:schemeClr val="dk1"/>
                </a:solidFill>
                <a:latin typeface="Calibri"/>
                <a:ea typeface="Calibri"/>
                <a:cs typeface="Calibri"/>
                <a:sym typeface="Calibri"/>
              </a:rPr>
              <a:t>What did it look, sound, feel like?</a:t>
            </a:r>
            <a:endParaRPr sz="800">
              <a:solidFill>
                <a:schemeClr val="dk1"/>
              </a:solidFill>
              <a:latin typeface="Calibri"/>
              <a:ea typeface="Calibri"/>
              <a:cs typeface="Calibri"/>
              <a:sym typeface="Calibri"/>
            </a:endParaRPr>
          </a:p>
          <a:p>
            <a:pPr indent="0" lvl="0" marL="0" rtl="0" algn="ctr">
              <a:spcBef>
                <a:spcPts val="0"/>
              </a:spcBef>
              <a:spcAft>
                <a:spcPts val="0"/>
              </a:spcAft>
              <a:buNone/>
            </a:pPr>
            <a:r>
              <a:rPr lang="en-GB" sz="800">
                <a:solidFill>
                  <a:schemeClr val="dk1"/>
                </a:solidFill>
                <a:latin typeface="Calibri"/>
                <a:ea typeface="Calibri"/>
                <a:cs typeface="Calibri"/>
                <a:sym typeface="Calibri"/>
              </a:rPr>
              <a:t>Did they care about your enjoyment, or did they treat you like a breathing sex toy?</a:t>
            </a:r>
            <a:endParaRPr sz="800">
              <a:solidFill>
                <a:schemeClr val="dk1"/>
              </a:solidFill>
              <a:latin typeface="Calibri"/>
              <a:ea typeface="Calibri"/>
              <a:cs typeface="Calibri"/>
              <a:sym typeface="Calibri"/>
            </a:endParaRPr>
          </a:p>
          <a:p>
            <a:pPr indent="0" lvl="0" marL="0" rtl="0" algn="ctr">
              <a:spcBef>
                <a:spcPts val="0"/>
              </a:spcBef>
              <a:spcAft>
                <a:spcPts val="0"/>
              </a:spcAft>
              <a:buNone/>
            </a:pPr>
            <a:r>
              <a:t/>
            </a:r>
            <a:endParaRPr>
              <a:solidFill>
                <a:schemeClr val="dk1"/>
              </a:solidFill>
              <a:latin typeface="Great Vibes"/>
              <a:ea typeface="Great Vibes"/>
              <a:cs typeface="Great Vibes"/>
              <a:sym typeface="Great Vibes"/>
            </a:endParaRPr>
          </a:p>
          <a:p>
            <a:pPr indent="0" lvl="0" marL="0" rtl="0" algn="ctr">
              <a:spcBef>
                <a:spcPts val="0"/>
              </a:spcBef>
              <a:spcAft>
                <a:spcPts val="0"/>
              </a:spcAft>
              <a:buNone/>
            </a:pPr>
            <a:r>
              <a:t/>
            </a:r>
            <a:endParaRPr>
              <a:solidFill>
                <a:schemeClr val="dk1"/>
              </a:solidFill>
              <a:latin typeface="Great Vibes"/>
              <a:ea typeface="Great Vibes"/>
              <a:cs typeface="Great Vibes"/>
              <a:sym typeface="Great Vibes"/>
            </a:endParaRPr>
          </a:p>
          <a:p>
            <a:pPr indent="0" lvl="0" marL="0" rtl="0" algn="ctr">
              <a:spcBef>
                <a:spcPts val="0"/>
              </a:spcBef>
              <a:spcAft>
                <a:spcPts val="0"/>
              </a:spcAft>
              <a:buNone/>
            </a:pPr>
            <a:r>
              <a:rPr lang="en-GB" sz="800">
                <a:solidFill>
                  <a:schemeClr val="dk1"/>
                </a:solidFill>
                <a:latin typeface="Calibri"/>
                <a:ea typeface="Calibri"/>
                <a:cs typeface="Calibri"/>
                <a:sym typeface="Calibri"/>
              </a:rPr>
              <a:t>What did you talk about?</a:t>
            </a:r>
            <a:endParaRPr sz="800">
              <a:latin typeface="Calibri"/>
              <a:ea typeface="Calibri"/>
              <a:cs typeface="Calibri"/>
              <a:sym typeface="Calibri"/>
            </a:endParaRPr>
          </a:p>
          <a:p>
            <a:pPr indent="0" lvl="0" marL="0" rtl="0" algn="ctr">
              <a:spcBef>
                <a:spcPts val="0"/>
              </a:spcBef>
              <a:spcAft>
                <a:spcPts val="0"/>
              </a:spcAft>
              <a:buNone/>
            </a:pPr>
            <a:r>
              <a:rPr lang="en-GB" sz="800">
                <a:latin typeface="Calibri"/>
                <a:ea typeface="Calibri"/>
                <a:cs typeface="Calibri"/>
                <a:sym typeface="Calibri"/>
              </a:rPr>
              <a:t>What did you share about yourself?</a:t>
            </a:r>
            <a:endParaRPr sz="800">
              <a:latin typeface="Calibri"/>
              <a:ea typeface="Calibri"/>
              <a:cs typeface="Calibri"/>
              <a:sym typeface="Calibri"/>
            </a:endParaRPr>
          </a:p>
          <a:p>
            <a:pPr indent="0" lvl="0" marL="0" rtl="0" algn="ctr">
              <a:spcBef>
                <a:spcPts val="0"/>
              </a:spcBef>
              <a:spcAft>
                <a:spcPts val="0"/>
              </a:spcAft>
              <a:buClr>
                <a:schemeClr val="dk1"/>
              </a:buClr>
              <a:buSzPts val="1100"/>
              <a:buFont typeface="Arial"/>
              <a:buNone/>
            </a:pPr>
            <a:r>
              <a:rPr lang="en-GB" sz="800">
                <a:solidFill>
                  <a:schemeClr val="dk1"/>
                </a:solidFill>
                <a:latin typeface="Calibri"/>
                <a:ea typeface="Calibri"/>
                <a:cs typeface="Calibri"/>
                <a:sym typeface="Calibri"/>
              </a:rPr>
              <a:t>Did you compromise yourself?</a:t>
            </a:r>
            <a:endParaRPr sz="800">
              <a:latin typeface="Calibri"/>
              <a:ea typeface="Calibri"/>
              <a:cs typeface="Calibri"/>
              <a:sym typeface="Calibri"/>
            </a:endParaRPr>
          </a:p>
          <a:p>
            <a:pPr indent="0" lvl="0" marL="0" rtl="0" algn="ctr">
              <a:spcBef>
                <a:spcPts val="0"/>
              </a:spcBef>
              <a:spcAft>
                <a:spcPts val="0"/>
              </a:spcAft>
              <a:buNone/>
            </a:pPr>
            <a:r>
              <a:rPr lang="en-GB" sz="800">
                <a:latin typeface="Calibri"/>
                <a:ea typeface="Calibri"/>
                <a:cs typeface="Calibri"/>
                <a:sym typeface="Calibri"/>
              </a:rPr>
              <a:t>What about the interaction was real?</a:t>
            </a:r>
            <a:endParaRPr sz="800">
              <a:latin typeface="Calibri"/>
              <a:ea typeface="Calibri"/>
              <a:cs typeface="Calibri"/>
              <a:sym typeface="Calibri"/>
            </a:endParaRPr>
          </a:p>
          <a:p>
            <a:pPr indent="0" lvl="0" marL="0" rtl="0" algn="ctr">
              <a:spcBef>
                <a:spcPts val="0"/>
              </a:spcBef>
              <a:spcAft>
                <a:spcPts val="0"/>
              </a:spcAft>
              <a:buNone/>
            </a:pPr>
            <a:r>
              <a:rPr lang="en-GB" sz="800">
                <a:latin typeface="Calibri"/>
                <a:ea typeface="Calibri"/>
                <a:cs typeface="Calibri"/>
                <a:sym typeface="Calibri"/>
              </a:rPr>
              <a:t>How did you feel afterwards?</a:t>
            </a:r>
            <a:endParaRPr sz="800">
              <a:latin typeface="Calibri"/>
              <a:ea typeface="Calibri"/>
              <a:cs typeface="Calibri"/>
              <a:sym typeface="Calibri"/>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gradFill>
          <a:gsLst>
            <a:gs pos="0">
              <a:schemeClr val="lt1"/>
            </a:gs>
            <a:gs pos="28000">
              <a:srgbClr val="999999"/>
            </a:gs>
            <a:gs pos="100000">
              <a:srgbClr val="434343"/>
            </a:gs>
          </a:gsLst>
          <a:lin ang="16200038" scaled="0"/>
        </a:gradFill>
      </p:bgPr>
    </p:bg>
    <p:spTree>
      <p:nvGrpSpPr>
        <p:cNvPr id="96" name="Shape 96"/>
        <p:cNvGrpSpPr/>
        <p:nvPr/>
      </p:nvGrpSpPr>
      <p:grpSpPr>
        <a:xfrm>
          <a:off x="0" y="0"/>
          <a:ext cx="0" cy="0"/>
          <a:chOff x="0" y="0"/>
          <a:chExt cx="0" cy="0"/>
        </a:xfrm>
      </p:grpSpPr>
      <p:pic>
        <p:nvPicPr>
          <p:cNvPr id="97" name="Google Shape;97;p18"/>
          <p:cNvPicPr preferRelativeResize="0"/>
          <p:nvPr/>
        </p:nvPicPr>
        <p:blipFill>
          <a:blip r:embed="rId3">
            <a:alphaModFix/>
          </a:blip>
          <a:stretch>
            <a:fillRect/>
          </a:stretch>
        </p:blipFill>
        <p:spPr>
          <a:xfrm>
            <a:off x="614175" y="1868975"/>
            <a:ext cx="895650" cy="448350"/>
          </a:xfrm>
          <a:prstGeom prst="rect">
            <a:avLst/>
          </a:prstGeom>
          <a:noFill/>
          <a:ln>
            <a:noFill/>
          </a:ln>
        </p:spPr>
      </p:pic>
      <p:pic>
        <p:nvPicPr>
          <p:cNvPr id="98" name="Google Shape;98;p18"/>
          <p:cNvPicPr preferRelativeResize="0"/>
          <p:nvPr/>
        </p:nvPicPr>
        <p:blipFill>
          <a:blip r:embed="rId3">
            <a:alphaModFix/>
          </a:blip>
          <a:stretch>
            <a:fillRect/>
          </a:stretch>
        </p:blipFill>
        <p:spPr>
          <a:xfrm>
            <a:off x="614175" y="989375"/>
            <a:ext cx="895650" cy="448350"/>
          </a:xfrm>
          <a:prstGeom prst="rect">
            <a:avLst/>
          </a:prstGeom>
          <a:noFill/>
          <a:ln>
            <a:noFill/>
          </a:ln>
        </p:spPr>
      </p:pic>
      <p:sp>
        <p:nvSpPr>
          <p:cNvPr id="99" name="Google Shape;99;p18"/>
          <p:cNvSpPr txBox="1"/>
          <p:nvPr/>
        </p:nvSpPr>
        <p:spPr>
          <a:xfrm>
            <a:off x="0" y="0"/>
            <a:ext cx="342300" cy="416700"/>
          </a:xfrm>
          <a:prstGeom prst="rect">
            <a:avLst/>
          </a:prstGeom>
          <a:noFill/>
          <a:ln>
            <a:noFill/>
          </a:ln>
        </p:spPr>
        <p:txBody>
          <a:bodyPr anchorCtr="0" anchor="t" bIns="91425" lIns="91425" spcFirstLastPara="1" rIns="91425" wrap="square" tIns="91425">
            <a:noAutofit/>
          </a:bodyPr>
          <a:lstStyle/>
          <a:p>
            <a:pPr indent="0" lvl="0" marL="0" rtl="0" algn="ctr">
              <a:lnSpc>
                <a:spcPct val="75000"/>
              </a:lnSpc>
              <a:spcBef>
                <a:spcPts val="0"/>
              </a:spcBef>
              <a:spcAft>
                <a:spcPts val="0"/>
              </a:spcAft>
              <a:buNone/>
            </a:pPr>
            <a:r>
              <a:rPr b="1" lang="en-GB">
                <a:latin typeface="Great Vibes"/>
                <a:ea typeface="Great Vibes"/>
                <a:cs typeface="Great Vibes"/>
                <a:sym typeface="Great Vibes"/>
              </a:rPr>
              <a:t>5</a:t>
            </a:r>
            <a:br>
              <a:rPr b="1" lang="en-GB">
                <a:latin typeface="Great Vibes"/>
                <a:ea typeface="Great Vibes"/>
                <a:cs typeface="Great Vibes"/>
                <a:sym typeface="Great Vibes"/>
              </a:rPr>
            </a:br>
            <a:r>
              <a:rPr b="1" lang="en-GB">
                <a:latin typeface="Great Vibes"/>
                <a:ea typeface="Great Vibes"/>
                <a:cs typeface="Great Vibes"/>
                <a:sym typeface="Great Vibes"/>
              </a:rPr>
              <a:t>♠</a:t>
            </a:r>
            <a:endParaRPr b="1">
              <a:latin typeface="Great Vibes"/>
              <a:ea typeface="Great Vibes"/>
              <a:cs typeface="Great Vibes"/>
              <a:sym typeface="Great Vibes"/>
            </a:endParaRPr>
          </a:p>
        </p:txBody>
      </p:sp>
      <p:sp>
        <p:nvSpPr>
          <p:cNvPr id="100" name="Google Shape;100;p18"/>
          <p:cNvSpPr txBox="1"/>
          <p:nvPr/>
        </p:nvSpPr>
        <p:spPr>
          <a:xfrm>
            <a:off x="1781700" y="0"/>
            <a:ext cx="342300" cy="416700"/>
          </a:xfrm>
          <a:prstGeom prst="rect">
            <a:avLst/>
          </a:prstGeom>
          <a:noFill/>
          <a:ln>
            <a:noFill/>
          </a:ln>
        </p:spPr>
        <p:txBody>
          <a:bodyPr anchorCtr="0" anchor="t" bIns="91425" lIns="91425" spcFirstLastPara="1" rIns="91425" wrap="square" tIns="91425">
            <a:noAutofit/>
          </a:bodyPr>
          <a:lstStyle/>
          <a:p>
            <a:pPr indent="0" lvl="0" marL="0" rtl="0" algn="ctr">
              <a:lnSpc>
                <a:spcPct val="75000"/>
              </a:lnSpc>
              <a:spcBef>
                <a:spcPts val="0"/>
              </a:spcBef>
              <a:spcAft>
                <a:spcPts val="0"/>
              </a:spcAft>
              <a:buNone/>
            </a:pPr>
            <a:r>
              <a:rPr b="1" lang="en-GB">
                <a:latin typeface="Great Vibes"/>
                <a:ea typeface="Great Vibes"/>
                <a:cs typeface="Great Vibes"/>
                <a:sym typeface="Great Vibes"/>
              </a:rPr>
              <a:t>5</a:t>
            </a:r>
            <a:br>
              <a:rPr b="1" lang="en-GB">
                <a:latin typeface="Great Vibes"/>
                <a:ea typeface="Great Vibes"/>
                <a:cs typeface="Great Vibes"/>
                <a:sym typeface="Great Vibes"/>
              </a:rPr>
            </a:br>
            <a:r>
              <a:rPr b="1" lang="en-GB">
                <a:latin typeface="Great Vibes"/>
                <a:ea typeface="Great Vibes"/>
                <a:cs typeface="Great Vibes"/>
                <a:sym typeface="Great Vibes"/>
              </a:rPr>
              <a:t>♠</a:t>
            </a:r>
            <a:endParaRPr b="1">
              <a:latin typeface="Great Vibes"/>
              <a:ea typeface="Great Vibes"/>
              <a:cs typeface="Great Vibes"/>
              <a:sym typeface="Great Vibes"/>
            </a:endParaRPr>
          </a:p>
        </p:txBody>
      </p:sp>
      <p:sp>
        <p:nvSpPr>
          <p:cNvPr id="101" name="Google Shape;101;p18"/>
          <p:cNvSpPr txBox="1"/>
          <p:nvPr/>
        </p:nvSpPr>
        <p:spPr>
          <a:xfrm>
            <a:off x="0" y="0"/>
            <a:ext cx="2124000" cy="32760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GB">
                <a:latin typeface="Great Vibes"/>
                <a:ea typeface="Great Vibes"/>
                <a:cs typeface="Great Vibes"/>
                <a:sym typeface="Great Vibes"/>
              </a:rPr>
              <a:t>Client</a:t>
            </a:r>
            <a:endParaRPr>
              <a:latin typeface="Great Vibes"/>
              <a:ea typeface="Great Vibes"/>
              <a:cs typeface="Great Vibes"/>
              <a:sym typeface="Great Vibes"/>
            </a:endParaRPr>
          </a:p>
          <a:p>
            <a:pPr indent="0" lvl="0" marL="0" rtl="0" algn="ctr">
              <a:spcBef>
                <a:spcPts val="0"/>
              </a:spcBef>
              <a:spcAft>
                <a:spcPts val="0"/>
              </a:spcAft>
              <a:buNone/>
            </a:pPr>
            <a:r>
              <a:t/>
            </a:r>
            <a:endParaRPr sz="800">
              <a:latin typeface="Calibri"/>
              <a:ea typeface="Calibri"/>
              <a:cs typeface="Calibri"/>
              <a:sym typeface="Calibri"/>
            </a:endParaRPr>
          </a:p>
          <a:p>
            <a:pPr indent="0" lvl="0" marL="0" rtl="0" algn="ctr">
              <a:spcBef>
                <a:spcPts val="0"/>
              </a:spcBef>
              <a:spcAft>
                <a:spcPts val="0"/>
              </a:spcAft>
              <a:buNone/>
            </a:pPr>
            <a:r>
              <a:rPr lang="en-GB" sz="800">
                <a:latin typeface="Calibri"/>
                <a:ea typeface="Calibri"/>
                <a:cs typeface="Calibri"/>
                <a:sym typeface="Calibri"/>
              </a:rPr>
              <a:t>This regular has been coming to the Lily for decades and now always asks for the Apple Doesn't Fall Far.</a:t>
            </a:r>
            <a:endParaRPr sz="800">
              <a:latin typeface="Calibri"/>
              <a:ea typeface="Calibri"/>
              <a:cs typeface="Calibri"/>
              <a:sym typeface="Calibri"/>
            </a:endParaRPr>
          </a:p>
          <a:p>
            <a:pPr indent="0" lvl="0" marL="0" rtl="0" algn="ctr">
              <a:spcBef>
                <a:spcPts val="0"/>
              </a:spcBef>
              <a:spcAft>
                <a:spcPts val="0"/>
              </a:spcAft>
              <a:buNone/>
            </a:pPr>
            <a:r>
              <a:t/>
            </a:r>
            <a:endParaRPr>
              <a:latin typeface="Great Vibes"/>
              <a:ea typeface="Great Vibes"/>
              <a:cs typeface="Great Vibes"/>
              <a:sym typeface="Great Vibes"/>
            </a:endParaRPr>
          </a:p>
          <a:p>
            <a:pPr indent="0" lvl="0" marL="0" rtl="0" algn="ctr">
              <a:spcBef>
                <a:spcPts val="0"/>
              </a:spcBef>
              <a:spcAft>
                <a:spcPts val="0"/>
              </a:spcAft>
              <a:buNone/>
            </a:pPr>
            <a:r>
              <a:t/>
            </a:r>
            <a:endParaRPr>
              <a:latin typeface="Great Vibes"/>
              <a:ea typeface="Great Vibes"/>
              <a:cs typeface="Great Vibes"/>
              <a:sym typeface="Great Vibes"/>
            </a:endParaRPr>
          </a:p>
          <a:p>
            <a:pPr indent="0" lvl="0" marL="0" rtl="0" algn="ctr">
              <a:spcBef>
                <a:spcPts val="0"/>
              </a:spcBef>
              <a:spcAft>
                <a:spcPts val="0"/>
              </a:spcAft>
              <a:buNone/>
            </a:pPr>
            <a:r>
              <a:rPr lang="en-GB">
                <a:latin typeface="Great Vibes"/>
                <a:ea typeface="Great Vibes"/>
                <a:cs typeface="Great Vibes"/>
                <a:sym typeface="Great Vibes"/>
              </a:rPr>
              <a:t>Companion</a:t>
            </a:r>
            <a:endParaRPr>
              <a:latin typeface="Great Vibes"/>
              <a:ea typeface="Great Vibes"/>
              <a:cs typeface="Great Vibes"/>
              <a:sym typeface="Great Vibes"/>
            </a:endParaRPr>
          </a:p>
          <a:p>
            <a:pPr indent="0" lvl="0" marL="0" rtl="0" algn="ctr">
              <a:spcBef>
                <a:spcPts val="0"/>
              </a:spcBef>
              <a:spcAft>
                <a:spcPts val="0"/>
              </a:spcAft>
              <a:buNone/>
            </a:pPr>
            <a:r>
              <a:t/>
            </a:r>
            <a:endParaRPr sz="800">
              <a:solidFill>
                <a:schemeClr val="dk1"/>
              </a:solidFill>
              <a:latin typeface="Calibri"/>
              <a:ea typeface="Calibri"/>
              <a:cs typeface="Calibri"/>
              <a:sym typeface="Calibri"/>
            </a:endParaRPr>
          </a:p>
          <a:p>
            <a:pPr indent="0" lvl="0" marL="0" rtl="0" algn="ctr">
              <a:spcBef>
                <a:spcPts val="0"/>
              </a:spcBef>
              <a:spcAft>
                <a:spcPts val="0"/>
              </a:spcAft>
              <a:buNone/>
            </a:pPr>
            <a:r>
              <a:rPr lang="en-GB" sz="800">
                <a:solidFill>
                  <a:schemeClr val="dk1"/>
                </a:solidFill>
                <a:latin typeface="Calibri"/>
                <a:ea typeface="Calibri"/>
                <a:cs typeface="Calibri"/>
                <a:sym typeface="Calibri"/>
              </a:rPr>
              <a:t>The Apple Doesn’t Fall Far</a:t>
            </a:r>
            <a:endParaRPr>
              <a:latin typeface="Great Vibes"/>
              <a:ea typeface="Great Vibes"/>
              <a:cs typeface="Great Vibes"/>
              <a:sym typeface="Great Vibes"/>
            </a:endParaRPr>
          </a:p>
          <a:p>
            <a:pPr indent="0" lvl="0" marL="0" rtl="0" algn="ctr">
              <a:spcBef>
                <a:spcPts val="0"/>
              </a:spcBef>
              <a:spcAft>
                <a:spcPts val="0"/>
              </a:spcAft>
              <a:buNone/>
            </a:pPr>
            <a:r>
              <a:t/>
            </a:r>
            <a:endParaRPr>
              <a:latin typeface="Great Vibes"/>
              <a:ea typeface="Great Vibes"/>
              <a:cs typeface="Great Vibes"/>
              <a:sym typeface="Great Vibes"/>
            </a:endParaRPr>
          </a:p>
          <a:p>
            <a:pPr indent="0" lvl="0" marL="0" rtl="0" algn="ctr">
              <a:spcBef>
                <a:spcPts val="0"/>
              </a:spcBef>
              <a:spcAft>
                <a:spcPts val="0"/>
              </a:spcAft>
              <a:buNone/>
            </a:pPr>
            <a:r>
              <a:t/>
            </a:r>
            <a:endParaRPr>
              <a:latin typeface="Great Vibes"/>
              <a:ea typeface="Great Vibes"/>
              <a:cs typeface="Great Vibes"/>
              <a:sym typeface="Great Vibes"/>
            </a:endParaRPr>
          </a:p>
          <a:p>
            <a:pPr indent="0" lvl="0" marL="0" rtl="0" algn="ctr">
              <a:spcBef>
                <a:spcPts val="0"/>
              </a:spcBef>
              <a:spcAft>
                <a:spcPts val="0"/>
              </a:spcAft>
              <a:buNone/>
            </a:pPr>
            <a:r>
              <a:rPr lang="en-GB">
                <a:latin typeface="Great Vibes"/>
                <a:ea typeface="Great Vibes"/>
                <a:cs typeface="Great Vibes"/>
                <a:sym typeface="Great Vibes"/>
              </a:rPr>
              <a:t>Date</a:t>
            </a:r>
            <a:endParaRPr>
              <a:latin typeface="Great Vibes"/>
              <a:ea typeface="Great Vibes"/>
              <a:cs typeface="Great Vibes"/>
              <a:sym typeface="Great Vibes"/>
            </a:endParaRPr>
          </a:p>
          <a:p>
            <a:pPr indent="0" lvl="0" marL="0" rtl="0" algn="ctr">
              <a:spcBef>
                <a:spcPts val="0"/>
              </a:spcBef>
              <a:spcAft>
                <a:spcPts val="0"/>
              </a:spcAft>
              <a:buNone/>
            </a:pPr>
            <a:r>
              <a:t/>
            </a:r>
            <a:endParaRPr sz="800">
              <a:solidFill>
                <a:schemeClr val="dk1"/>
              </a:solidFill>
              <a:latin typeface="Calibri"/>
              <a:ea typeface="Calibri"/>
              <a:cs typeface="Calibri"/>
              <a:sym typeface="Calibri"/>
            </a:endParaRPr>
          </a:p>
          <a:p>
            <a:pPr indent="0" lvl="0" marL="0" rtl="0" algn="ctr">
              <a:spcBef>
                <a:spcPts val="0"/>
              </a:spcBef>
              <a:spcAft>
                <a:spcPts val="0"/>
              </a:spcAft>
              <a:buNone/>
            </a:pPr>
            <a:r>
              <a:rPr lang="en-GB" sz="800">
                <a:solidFill>
                  <a:schemeClr val="dk1"/>
                </a:solidFill>
                <a:latin typeface="Calibri"/>
                <a:ea typeface="Calibri"/>
                <a:cs typeface="Calibri"/>
                <a:sym typeface="Calibri"/>
              </a:rPr>
              <a:t>The client used to be a regular of the Apple Doesn't Fall Far's parent and switched to them once they started at the Lily</a:t>
            </a:r>
            <a:endParaRPr>
              <a:latin typeface="Great Vibes"/>
              <a:ea typeface="Great Vibes"/>
              <a:cs typeface="Great Vibes"/>
              <a:sym typeface="Great Vibes"/>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gradFill>
          <a:gsLst>
            <a:gs pos="0">
              <a:schemeClr val="lt1"/>
            </a:gs>
            <a:gs pos="28000">
              <a:srgbClr val="999999"/>
            </a:gs>
            <a:gs pos="100000">
              <a:srgbClr val="434343"/>
            </a:gs>
          </a:gsLst>
          <a:lin ang="16200038" scaled="0"/>
        </a:gradFill>
      </p:bgPr>
    </p:bg>
    <p:spTree>
      <p:nvGrpSpPr>
        <p:cNvPr id="105" name="Shape 105"/>
        <p:cNvGrpSpPr/>
        <p:nvPr/>
      </p:nvGrpSpPr>
      <p:grpSpPr>
        <a:xfrm>
          <a:off x="0" y="0"/>
          <a:ext cx="0" cy="0"/>
          <a:chOff x="0" y="0"/>
          <a:chExt cx="0" cy="0"/>
        </a:xfrm>
      </p:grpSpPr>
      <p:pic>
        <p:nvPicPr>
          <p:cNvPr id="106" name="Google Shape;106;p19"/>
          <p:cNvPicPr preferRelativeResize="0"/>
          <p:nvPr/>
        </p:nvPicPr>
        <p:blipFill>
          <a:blip r:embed="rId3">
            <a:alphaModFix/>
          </a:blip>
          <a:stretch>
            <a:fillRect/>
          </a:stretch>
        </p:blipFill>
        <p:spPr>
          <a:xfrm>
            <a:off x="614175" y="1857550"/>
            <a:ext cx="895650" cy="448350"/>
          </a:xfrm>
          <a:prstGeom prst="rect">
            <a:avLst/>
          </a:prstGeom>
          <a:noFill/>
          <a:ln>
            <a:noFill/>
          </a:ln>
        </p:spPr>
      </p:pic>
      <p:pic>
        <p:nvPicPr>
          <p:cNvPr id="107" name="Google Shape;107;p19"/>
          <p:cNvPicPr preferRelativeResize="0"/>
          <p:nvPr/>
        </p:nvPicPr>
        <p:blipFill>
          <a:blip r:embed="rId3">
            <a:alphaModFix/>
          </a:blip>
          <a:stretch>
            <a:fillRect/>
          </a:stretch>
        </p:blipFill>
        <p:spPr>
          <a:xfrm>
            <a:off x="614175" y="983675"/>
            <a:ext cx="895650" cy="448350"/>
          </a:xfrm>
          <a:prstGeom prst="rect">
            <a:avLst/>
          </a:prstGeom>
          <a:noFill/>
          <a:ln>
            <a:noFill/>
          </a:ln>
        </p:spPr>
      </p:pic>
      <p:sp>
        <p:nvSpPr>
          <p:cNvPr id="108" name="Google Shape;108;p19"/>
          <p:cNvSpPr txBox="1"/>
          <p:nvPr/>
        </p:nvSpPr>
        <p:spPr>
          <a:xfrm>
            <a:off x="0" y="0"/>
            <a:ext cx="342300" cy="416700"/>
          </a:xfrm>
          <a:prstGeom prst="rect">
            <a:avLst/>
          </a:prstGeom>
          <a:noFill/>
          <a:ln>
            <a:noFill/>
          </a:ln>
        </p:spPr>
        <p:txBody>
          <a:bodyPr anchorCtr="0" anchor="t" bIns="91425" lIns="91425" spcFirstLastPara="1" rIns="91425" wrap="square" tIns="91425">
            <a:noAutofit/>
          </a:bodyPr>
          <a:lstStyle/>
          <a:p>
            <a:pPr indent="0" lvl="0" marL="0" rtl="0" algn="ctr">
              <a:lnSpc>
                <a:spcPct val="75000"/>
              </a:lnSpc>
              <a:spcBef>
                <a:spcPts val="0"/>
              </a:spcBef>
              <a:spcAft>
                <a:spcPts val="0"/>
              </a:spcAft>
              <a:buNone/>
            </a:pPr>
            <a:r>
              <a:rPr b="1" lang="en-GB">
                <a:latin typeface="Great Vibes"/>
                <a:ea typeface="Great Vibes"/>
                <a:cs typeface="Great Vibes"/>
                <a:sym typeface="Great Vibes"/>
              </a:rPr>
              <a:t>6</a:t>
            </a:r>
            <a:br>
              <a:rPr b="1" lang="en-GB">
                <a:latin typeface="Great Vibes"/>
                <a:ea typeface="Great Vibes"/>
                <a:cs typeface="Great Vibes"/>
                <a:sym typeface="Great Vibes"/>
              </a:rPr>
            </a:br>
            <a:r>
              <a:rPr b="1" lang="en-GB">
                <a:latin typeface="Great Vibes"/>
                <a:ea typeface="Great Vibes"/>
                <a:cs typeface="Great Vibes"/>
                <a:sym typeface="Great Vibes"/>
              </a:rPr>
              <a:t>♠</a:t>
            </a:r>
            <a:endParaRPr b="1">
              <a:latin typeface="Great Vibes"/>
              <a:ea typeface="Great Vibes"/>
              <a:cs typeface="Great Vibes"/>
              <a:sym typeface="Great Vibes"/>
            </a:endParaRPr>
          </a:p>
        </p:txBody>
      </p:sp>
      <p:sp>
        <p:nvSpPr>
          <p:cNvPr id="109" name="Google Shape;109;p19"/>
          <p:cNvSpPr txBox="1"/>
          <p:nvPr/>
        </p:nvSpPr>
        <p:spPr>
          <a:xfrm>
            <a:off x="1781700" y="0"/>
            <a:ext cx="342300" cy="416700"/>
          </a:xfrm>
          <a:prstGeom prst="rect">
            <a:avLst/>
          </a:prstGeom>
          <a:noFill/>
          <a:ln>
            <a:noFill/>
          </a:ln>
        </p:spPr>
        <p:txBody>
          <a:bodyPr anchorCtr="0" anchor="t" bIns="91425" lIns="91425" spcFirstLastPara="1" rIns="91425" wrap="square" tIns="91425">
            <a:noAutofit/>
          </a:bodyPr>
          <a:lstStyle/>
          <a:p>
            <a:pPr indent="0" lvl="0" marL="0" rtl="0" algn="ctr">
              <a:lnSpc>
                <a:spcPct val="75000"/>
              </a:lnSpc>
              <a:spcBef>
                <a:spcPts val="0"/>
              </a:spcBef>
              <a:spcAft>
                <a:spcPts val="0"/>
              </a:spcAft>
              <a:buNone/>
            </a:pPr>
            <a:r>
              <a:rPr b="1" lang="en-GB">
                <a:latin typeface="Great Vibes"/>
                <a:ea typeface="Great Vibes"/>
                <a:cs typeface="Great Vibes"/>
                <a:sym typeface="Great Vibes"/>
              </a:rPr>
              <a:t>6</a:t>
            </a:r>
            <a:br>
              <a:rPr b="1" lang="en-GB">
                <a:latin typeface="Great Vibes"/>
                <a:ea typeface="Great Vibes"/>
                <a:cs typeface="Great Vibes"/>
                <a:sym typeface="Great Vibes"/>
              </a:rPr>
            </a:br>
            <a:r>
              <a:rPr b="1" lang="en-GB">
                <a:latin typeface="Great Vibes"/>
                <a:ea typeface="Great Vibes"/>
                <a:cs typeface="Great Vibes"/>
                <a:sym typeface="Great Vibes"/>
              </a:rPr>
              <a:t>♠</a:t>
            </a:r>
            <a:endParaRPr b="1">
              <a:latin typeface="Great Vibes"/>
              <a:ea typeface="Great Vibes"/>
              <a:cs typeface="Great Vibes"/>
              <a:sym typeface="Great Vibes"/>
            </a:endParaRPr>
          </a:p>
        </p:txBody>
      </p:sp>
      <p:sp>
        <p:nvSpPr>
          <p:cNvPr id="110" name="Google Shape;110;p19"/>
          <p:cNvSpPr txBox="1"/>
          <p:nvPr/>
        </p:nvSpPr>
        <p:spPr>
          <a:xfrm>
            <a:off x="0" y="0"/>
            <a:ext cx="2124000" cy="32760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GB">
                <a:latin typeface="Great Vibes"/>
                <a:ea typeface="Great Vibes"/>
                <a:cs typeface="Great Vibes"/>
                <a:sym typeface="Great Vibes"/>
              </a:rPr>
              <a:t>Client</a:t>
            </a:r>
            <a:endParaRPr>
              <a:latin typeface="Great Vibes"/>
              <a:ea typeface="Great Vibes"/>
              <a:cs typeface="Great Vibes"/>
              <a:sym typeface="Great Vibes"/>
            </a:endParaRPr>
          </a:p>
          <a:p>
            <a:pPr indent="0" lvl="0" marL="0" rtl="0" algn="ctr">
              <a:spcBef>
                <a:spcPts val="0"/>
              </a:spcBef>
              <a:spcAft>
                <a:spcPts val="0"/>
              </a:spcAft>
              <a:buNone/>
            </a:pPr>
            <a:r>
              <a:t/>
            </a:r>
            <a:endParaRPr sz="800">
              <a:latin typeface="Calibri"/>
              <a:ea typeface="Calibri"/>
              <a:cs typeface="Calibri"/>
              <a:sym typeface="Calibri"/>
            </a:endParaRPr>
          </a:p>
          <a:p>
            <a:pPr indent="0" lvl="0" marL="0" rtl="0" algn="ctr">
              <a:spcBef>
                <a:spcPts val="0"/>
              </a:spcBef>
              <a:spcAft>
                <a:spcPts val="0"/>
              </a:spcAft>
              <a:buNone/>
            </a:pPr>
            <a:r>
              <a:rPr lang="en-GB" sz="800">
                <a:latin typeface="Calibri"/>
                <a:ea typeface="Calibri"/>
                <a:cs typeface="Calibri"/>
                <a:sym typeface="Calibri"/>
              </a:rPr>
              <a:t>The gentle man is fairly unattractive but quiet and polite; they like roleplay with the Girlfriend.</a:t>
            </a:r>
            <a:endParaRPr sz="800">
              <a:latin typeface="Calibri"/>
              <a:ea typeface="Calibri"/>
              <a:cs typeface="Calibri"/>
              <a:sym typeface="Calibri"/>
            </a:endParaRPr>
          </a:p>
          <a:p>
            <a:pPr indent="0" lvl="0" marL="0" rtl="0" algn="ctr">
              <a:spcBef>
                <a:spcPts val="0"/>
              </a:spcBef>
              <a:spcAft>
                <a:spcPts val="0"/>
              </a:spcAft>
              <a:buNone/>
            </a:pPr>
            <a:r>
              <a:t/>
            </a:r>
            <a:endParaRPr>
              <a:latin typeface="Great Vibes"/>
              <a:ea typeface="Great Vibes"/>
              <a:cs typeface="Great Vibes"/>
              <a:sym typeface="Great Vibes"/>
            </a:endParaRPr>
          </a:p>
          <a:p>
            <a:pPr indent="0" lvl="0" marL="0" rtl="0" algn="ctr">
              <a:spcBef>
                <a:spcPts val="0"/>
              </a:spcBef>
              <a:spcAft>
                <a:spcPts val="0"/>
              </a:spcAft>
              <a:buNone/>
            </a:pPr>
            <a:r>
              <a:t/>
            </a:r>
            <a:endParaRPr>
              <a:latin typeface="Great Vibes"/>
              <a:ea typeface="Great Vibes"/>
              <a:cs typeface="Great Vibes"/>
              <a:sym typeface="Great Vibes"/>
            </a:endParaRPr>
          </a:p>
          <a:p>
            <a:pPr indent="0" lvl="0" marL="0" rtl="0" algn="ctr">
              <a:spcBef>
                <a:spcPts val="0"/>
              </a:spcBef>
              <a:spcAft>
                <a:spcPts val="0"/>
              </a:spcAft>
              <a:buNone/>
            </a:pPr>
            <a:r>
              <a:rPr lang="en-GB">
                <a:latin typeface="Great Vibes"/>
                <a:ea typeface="Great Vibes"/>
                <a:cs typeface="Great Vibes"/>
                <a:sym typeface="Great Vibes"/>
              </a:rPr>
              <a:t>Companion</a:t>
            </a:r>
            <a:endParaRPr>
              <a:latin typeface="Great Vibes"/>
              <a:ea typeface="Great Vibes"/>
              <a:cs typeface="Great Vibes"/>
              <a:sym typeface="Great Vibes"/>
            </a:endParaRPr>
          </a:p>
          <a:p>
            <a:pPr indent="0" lvl="0" marL="0" rtl="0" algn="ctr">
              <a:spcBef>
                <a:spcPts val="0"/>
              </a:spcBef>
              <a:spcAft>
                <a:spcPts val="0"/>
              </a:spcAft>
              <a:buNone/>
            </a:pPr>
            <a:r>
              <a:t/>
            </a:r>
            <a:endParaRPr sz="800">
              <a:solidFill>
                <a:schemeClr val="dk1"/>
              </a:solidFill>
              <a:latin typeface="Calibri"/>
              <a:ea typeface="Calibri"/>
              <a:cs typeface="Calibri"/>
              <a:sym typeface="Calibri"/>
            </a:endParaRPr>
          </a:p>
          <a:p>
            <a:pPr indent="0" lvl="0" marL="0" rtl="0" algn="ctr">
              <a:spcBef>
                <a:spcPts val="0"/>
              </a:spcBef>
              <a:spcAft>
                <a:spcPts val="0"/>
              </a:spcAft>
              <a:buNone/>
            </a:pPr>
            <a:r>
              <a:rPr lang="en-GB" sz="800">
                <a:solidFill>
                  <a:schemeClr val="dk1"/>
                </a:solidFill>
                <a:latin typeface="Calibri"/>
                <a:ea typeface="Calibri"/>
                <a:cs typeface="Calibri"/>
                <a:sym typeface="Calibri"/>
              </a:rPr>
              <a:t>The Girlfriend</a:t>
            </a:r>
            <a:endParaRPr>
              <a:latin typeface="Great Vibes"/>
              <a:ea typeface="Great Vibes"/>
              <a:cs typeface="Great Vibes"/>
              <a:sym typeface="Great Vibes"/>
            </a:endParaRPr>
          </a:p>
          <a:p>
            <a:pPr indent="0" lvl="0" marL="0" rtl="0" algn="ctr">
              <a:spcBef>
                <a:spcPts val="0"/>
              </a:spcBef>
              <a:spcAft>
                <a:spcPts val="0"/>
              </a:spcAft>
              <a:buNone/>
            </a:pPr>
            <a:r>
              <a:t/>
            </a:r>
            <a:endParaRPr>
              <a:latin typeface="Great Vibes"/>
              <a:ea typeface="Great Vibes"/>
              <a:cs typeface="Great Vibes"/>
              <a:sym typeface="Great Vibes"/>
            </a:endParaRPr>
          </a:p>
          <a:p>
            <a:pPr indent="0" lvl="0" marL="0" rtl="0" algn="ctr">
              <a:spcBef>
                <a:spcPts val="0"/>
              </a:spcBef>
              <a:spcAft>
                <a:spcPts val="0"/>
              </a:spcAft>
              <a:buNone/>
            </a:pPr>
            <a:r>
              <a:t/>
            </a:r>
            <a:endParaRPr>
              <a:latin typeface="Great Vibes"/>
              <a:ea typeface="Great Vibes"/>
              <a:cs typeface="Great Vibes"/>
              <a:sym typeface="Great Vibes"/>
            </a:endParaRPr>
          </a:p>
          <a:p>
            <a:pPr indent="0" lvl="0" marL="0" rtl="0" algn="ctr">
              <a:spcBef>
                <a:spcPts val="0"/>
              </a:spcBef>
              <a:spcAft>
                <a:spcPts val="0"/>
              </a:spcAft>
              <a:buNone/>
            </a:pPr>
            <a:r>
              <a:rPr lang="en-GB">
                <a:latin typeface="Great Vibes"/>
                <a:ea typeface="Great Vibes"/>
                <a:cs typeface="Great Vibes"/>
                <a:sym typeface="Great Vibes"/>
              </a:rPr>
              <a:t>Date</a:t>
            </a:r>
            <a:endParaRPr>
              <a:latin typeface="Great Vibes"/>
              <a:ea typeface="Great Vibes"/>
              <a:cs typeface="Great Vibes"/>
              <a:sym typeface="Great Vibes"/>
            </a:endParaRPr>
          </a:p>
          <a:p>
            <a:pPr indent="0" lvl="0" marL="0" rtl="0" algn="ctr">
              <a:spcBef>
                <a:spcPts val="0"/>
              </a:spcBef>
              <a:spcAft>
                <a:spcPts val="0"/>
              </a:spcAft>
              <a:buNone/>
            </a:pPr>
            <a:r>
              <a:t/>
            </a:r>
            <a:endParaRPr sz="800">
              <a:solidFill>
                <a:schemeClr val="dk1"/>
              </a:solidFill>
              <a:latin typeface="Calibri"/>
              <a:ea typeface="Calibri"/>
              <a:cs typeface="Calibri"/>
              <a:sym typeface="Calibri"/>
            </a:endParaRPr>
          </a:p>
          <a:p>
            <a:pPr indent="0" lvl="0" marL="0" rtl="0" algn="ctr">
              <a:spcBef>
                <a:spcPts val="0"/>
              </a:spcBef>
              <a:spcAft>
                <a:spcPts val="0"/>
              </a:spcAft>
              <a:buNone/>
            </a:pPr>
            <a:r>
              <a:rPr lang="en-GB" sz="800">
                <a:solidFill>
                  <a:schemeClr val="dk1"/>
                </a:solidFill>
                <a:latin typeface="Calibri"/>
                <a:ea typeface="Calibri"/>
                <a:cs typeface="Calibri"/>
                <a:sym typeface="Calibri"/>
              </a:rPr>
              <a:t>The client wants to roleplay that you are in an actual relationship together. They seem lonely.</a:t>
            </a:r>
            <a:endParaRPr>
              <a:latin typeface="Great Vibes"/>
              <a:ea typeface="Great Vibes"/>
              <a:cs typeface="Great Vibes"/>
              <a:sym typeface="Great Vibes"/>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gradFill>
          <a:gsLst>
            <a:gs pos="0">
              <a:schemeClr val="lt1"/>
            </a:gs>
            <a:gs pos="28000">
              <a:srgbClr val="999999"/>
            </a:gs>
            <a:gs pos="100000">
              <a:srgbClr val="434343"/>
            </a:gs>
          </a:gsLst>
          <a:lin ang="16200038" scaled="0"/>
        </a:gradFill>
      </p:bgPr>
    </p:bg>
    <p:spTree>
      <p:nvGrpSpPr>
        <p:cNvPr id="114" name="Shape 114"/>
        <p:cNvGrpSpPr/>
        <p:nvPr/>
      </p:nvGrpSpPr>
      <p:grpSpPr>
        <a:xfrm>
          <a:off x="0" y="0"/>
          <a:ext cx="0" cy="0"/>
          <a:chOff x="0" y="0"/>
          <a:chExt cx="0" cy="0"/>
        </a:xfrm>
      </p:grpSpPr>
      <p:pic>
        <p:nvPicPr>
          <p:cNvPr id="115" name="Google Shape;115;p20"/>
          <p:cNvPicPr preferRelativeResize="0"/>
          <p:nvPr/>
        </p:nvPicPr>
        <p:blipFill>
          <a:blip r:embed="rId3">
            <a:alphaModFix/>
          </a:blip>
          <a:stretch>
            <a:fillRect/>
          </a:stretch>
        </p:blipFill>
        <p:spPr>
          <a:xfrm>
            <a:off x="614175" y="1816375"/>
            <a:ext cx="895650" cy="448350"/>
          </a:xfrm>
          <a:prstGeom prst="rect">
            <a:avLst/>
          </a:prstGeom>
          <a:noFill/>
          <a:ln>
            <a:noFill/>
          </a:ln>
        </p:spPr>
      </p:pic>
      <p:pic>
        <p:nvPicPr>
          <p:cNvPr id="116" name="Google Shape;116;p20"/>
          <p:cNvPicPr preferRelativeResize="0"/>
          <p:nvPr/>
        </p:nvPicPr>
        <p:blipFill>
          <a:blip r:embed="rId3">
            <a:alphaModFix/>
          </a:blip>
          <a:stretch>
            <a:fillRect/>
          </a:stretch>
        </p:blipFill>
        <p:spPr>
          <a:xfrm>
            <a:off x="614175" y="920900"/>
            <a:ext cx="895650" cy="448350"/>
          </a:xfrm>
          <a:prstGeom prst="rect">
            <a:avLst/>
          </a:prstGeom>
          <a:noFill/>
          <a:ln>
            <a:noFill/>
          </a:ln>
        </p:spPr>
      </p:pic>
      <p:sp>
        <p:nvSpPr>
          <p:cNvPr id="117" name="Google Shape;117;p20"/>
          <p:cNvSpPr txBox="1"/>
          <p:nvPr/>
        </p:nvSpPr>
        <p:spPr>
          <a:xfrm>
            <a:off x="0" y="0"/>
            <a:ext cx="342300" cy="416700"/>
          </a:xfrm>
          <a:prstGeom prst="rect">
            <a:avLst/>
          </a:prstGeom>
          <a:noFill/>
          <a:ln>
            <a:noFill/>
          </a:ln>
        </p:spPr>
        <p:txBody>
          <a:bodyPr anchorCtr="0" anchor="t" bIns="91425" lIns="91425" spcFirstLastPara="1" rIns="91425" wrap="square" tIns="91425">
            <a:noAutofit/>
          </a:bodyPr>
          <a:lstStyle/>
          <a:p>
            <a:pPr indent="0" lvl="0" marL="0" rtl="0" algn="ctr">
              <a:lnSpc>
                <a:spcPct val="75000"/>
              </a:lnSpc>
              <a:spcBef>
                <a:spcPts val="0"/>
              </a:spcBef>
              <a:spcAft>
                <a:spcPts val="0"/>
              </a:spcAft>
              <a:buNone/>
            </a:pPr>
            <a:r>
              <a:rPr b="1" lang="en-GB">
                <a:latin typeface="Great Vibes"/>
                <a:ea typeface="Great Vibes"/>
                <a:cs typeface="Great Vibes"/>
                <a:sym typeface="Great Vibes"/>
              </a:rPr>
              <a:t>7</a:t>
            </a:r>
            <a:br>
              <a:rPr b="1" lang="en-GB">
                <a:latin typeface="Great Vibes"/>
                <a:ea typeface="Great Vibes"/>
                <a:cs typeface="Great Vibes"/>
                <a:sym typeface="Great Vibes"/>
              </a:rPr>
            </a:br>
            <a:r>
              <a:rPr b="1" lang="en-GB">
                <a:latin typeface="Great Vibes"/>
                <a:ea typeface="Great Vibes"/>
                <a:cs typeface="Great Vibes"/>
                <a:sym typeface="Great Vibes"/>
              </a:rPr>
              <a:t>♠</a:t>
            </a:r>
            <a:endParaRPr b="1">
              <a:latin typeface="Great Vibes"/>
              <a:ea typeface="Great Vibes"/>
              <a:cs typeface="Great Vibes"/>
              <a:sym typeface="Great Vibes"/>
            </a:endParaRPr>
          </a:p>
        </p:txBody>
      </p:sp>
      <p:sp>
        <p:nvSpPr>
          <p:cNvPr id="118" name="Google Shape;118;p20"/>
          <p:cNvSpPr txBox="1"/>
          <p:nvPr/>
        </p:nvSpPr>
        <p:spPr>
          <a:xfrm>
            <a:off x="1781700" y="0"/>
            <a:ext cx="342300" cy="416700"/>
          </a:xfrm>
          <a:prstGeom prst="rect">
            <a:avLst/>
          </a:prstGeom>
          <a:noFill/>
          <a:ln>
            <a:noFill/>
          </a:ln>
        </p:spPr>
        <p:txBody>
          <a:bodyPr anchorCtr="0" anchor="t" bIns="91425" lIns="91425" spcFirstLastPara="1" rIns="91425" wrap="square" tIns="91425">
            <a:noAutofit/>
          </a:bodyPr>
          <a:lstStyle/>
          <a:p>
            <a:pPr indent="0" lvl="0" marL="0" rtl="0" algn="ctr">
              <a:lnSpc>
                <a:spcPct val="75000"/>
              </a:lnSpc>
              <a:spcBef>
                <a:spcPts val="0"/>
              </a:spcBef>
              <a:spcAft>
                <a:spcPts val="0"/>
              </a:spcAft>
              <a:buNone/>
            </a:pPr>
            <a:r>
              <a:rPr b="1" lang="en-GB">
                <a:latin typeface="Great Vibes"/>
                <a:ea typeface="Great Vibes"/>
                <a:cs typeface="Great Vibes"/>
                <a:sym typeface="Great Vibes"/>
              </a:rPr>
              <a:t>7</a:t>
            </a:r>
            <a:br>
              <a:rPr b="1" lang="en-GB">
                <a:latin typeface="Great Vibes"/>
                <a:ea typeface="Great Vibes"/>
                <a:cs typeface="Great Vibes"/>
                <a:sym typeface="Great Vibes"/>
              </a:rPr>
            </a:br>
            <a:r>
              <a:rPr b="1" lang="en-GB">
                <a:latin typeface="Great Vibes"/>
                <a:ea typeface="Great Vibes"/>
                <a:cs typeface="Great Vibes"/>
                <a:sym typeface="Great Vibes"/>
              </a:rPr>
              <a:t>♠</a:t>
            </a:r>
            <a:endParaRPr b="1">
              <a:latin typeface="Great Vibes"/>
              <a:ea typeface="Great Vibes"/>
              <a:cs typeface="Great Vibes"/>
              <a:sym typeface="Great Vibes"/>
            </a:endParaRPr>
          </a:p>
        </p:txBody>
      </p:sp>
      <p:sp>
        <p:nvSpPr>
          <p:cNvPr id="119" name="Google Shape;119;p20"/>
          <p:cNvSpPr txBox="1"/>
          <p:nvPr/>
        </p:nvSpPr>
        <p:spPr>
          <a:xfrm>
            <a:off x="0" y="0"/>
            <a:ext cx="2124000" cy="32760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GB">
                <a:latin typeface="Great Vibes"/>
                <a:ea typeface="Great Vibes"/>
                <a:cs typeface="Great Vibes"/>
                <a:sym typeface="Great Vibes"/>
              </a:rPr>
              <a:t>Client</a:t>
            </a:r>
            <a:endParaRPr>
              <a:latin typeface="Great Vibes"/>
              <a:ea typeface="Great Vibes"/>
              <a:cs typeface="Great Vibes"/>
              <a:sym typeface="Great Vibes"/>
            </a:endParaRPr>
          </a:p>
          <a:p>
            <a:pPr indent="0" lvl="0" marL="0" rtl="0" algn="ctr">
              <a:spcBef>
                <a:spcPts val="0"/>
              </a:spcBef>
              <a:spcAft>
                <a:spcPts val="0"/>
              </a:spcAft>
              <a:buNone/>
            </a:pPr>
            <a:r>
              <a:t/>
            </a:r>
            <a:endParaRPr sz="800">
              <a:latin typeface="Calibri"/>
              <a:ea typeface="Calibri"/>
              <a:cs typeface="Calibri"/>
              <a:sym typeface="Calibri"/>
            </a:endParaRPr>
          </a:p>
          <a:p>
            <a:pPr indent="0" lvl="0" marL="0" rtl="0" algn="ctr">
              <a:spcBef>
                <a:spcPts val="0"/>
              </a:spcBef>
              <a:spcAft>
                <a:spcPts val="0"/>
              </a:spcAft>
              <a:buNone/>
            </a:pPr>
            <a:r>
              <a:rPr lang="en-GB" sz="800">
                <a:latin typeface="Calibri"/>
                <a:ea typeface="Calibri"/>
                <a:cs typeface="Calibri"/>
                <a:sym typeface="Calibri"/>
              </a:rPr>
              <a:t>An average man, moderately good-looking, smells freshly showered</a:t>
            </a:r>
            <a:endParaRPr sz="800">
              <a:latin typeface="Calibri"/>
              <a:ea typeface="Calibri"/>
              <a:cs typeface="Calibri"/>
              <a:sym typeface="Calibri"/>
            </a:endParaRPr>
          </a:p>
          <a:p>
            <a:pPr indent="0" lvl="0" marL="0" rtl="0" algn="ctr">
              <a:spcBef>
                <a:spcPts val="0"/>
              </a:spcBef>
              <a:spcAft>
                <a:spcPts val="0"/>
              </a:spcAft>
              <a:buNone/>
            </a:pPr>
            <a:r>
              <a:t/>
            </a:r>
            <a:endParaRPr>
              <a:latin typeface="Great Vibes"/>
              <a:ea typeface="Great Vibes"/>
              <a:cs typeface="Great Vibes"/>
              <a:sym typeface="Great Vibes"/>
            </a:endParaRPr>
          </a:p>
          <a:p>
            <a:pPr indent="0" lvl="0" marL="0" rtl="0" algn="ctr">
              <a:spcBef>
                <a:spcPts val="0"/>
              </a:spcBef>
              <a:spcAft>
                <a:spcPts val="0"/>
              </a:spcAft>
              <a:buNone/>
            </a:pPr>
            <a:r>
              <a:t/>
            </a:r>
            <a:endParaRPr>
              <a:latin typeface="Great Vibes"/>
              <a:ea typeface="Great Vibes"/>
              <a:cs typeface="Great Vibes"/>
              <a:sym typeface="Great Vibes"/>
            </a:endParaRPr>
          </a:p>
          <a:p>
            <a:pPr indent="0" lvl="0" marL="0" rtl="0" algn="ctr">
              <a:spcBef>
                <a:spcPts val="0"/>
              </a:spcBef>
              <a:spcAft>
                <a:spcPts val="0"/>
              </a:spcAft>
              <a:buNone/>
            </a:pPr>
            <a:r>
              <a:rPr lang="en-GB">
                <a:latin typeface="Great Vibes"/>
                <a:ea typeface="Great Vibes"/>
                <a:cs typeface="Great Vibes"/>
                <a:sym typeface="Great Vibes"/>
              </a:rPr>
              <a:t>Companion</a:t>
            </a:r>
            <a:endParaRPr>
              <a:latin typeface="Great Vibes"/>
              <a:ea typeface="Great Vibes"/>
              <a:cs typeface="Great Vibes"/>
              <a:sym typeface="Great Vibes"/>
            </a:endParaRPr>
          </a:p>
          <a:p>
            <a:pPr indent="0" lvl="0" marL="0" rtl="0" algn="ctr">
              <a:spcBef>
                <a:spcPts val="0"/>
              </a:spcBef>
              <a:spcAft>
                <a:spcPts val="0"/>
              </a:spcAft>
              <a:buNone/>
            </a:pPr>
            <a:r>
              <a:t/>
            </a:r>
            <a:endParaRPr sz="800">
              <a:solidFill>
                <a:schemeClr val="dk1"/>
              </a:solidFill>
              <a:latin typeface="Calibri"/>
              <a:ea typeface="Calibri"/>
              <a:cs typeface="Calibri"/>
              <a:sym typeface="Calibri"/>
            </a:endParaRPr>
          </a:p>
          <a:p>
            <a:pPr indent="0" lvl="0" marL="0" rtl="0" algn="ctr">
              <a:spcBef>
                <a:spcPts val="0"/>
              </a:spcBef>
              <a:spcAft>
                <a:spcPts val="0"/>
              </a:spcAft>
              <a:buNone/>
            </a:pPr>
            <a:r>
              <a:rPr lang="en-GB" sz="800">
                <a:solidFill>
                  <a:schemeClr val="dk1"/>
                </a:solidFill>
                <a:latin typeface="Calibri"/>
                <a:ea typeface="Calibri"/>
                <a:cs typeface="Calibri"/>
                <a:sym typeface="Calibri"/>
              </a:rPr>
              <a:t>Madam’s choice</a:t>
            </a:r>
            <a:endParaRPr>
              <a:latin typeface="Great Vibes"/>
              <a:ea typeface="Great Vibes"/>
              <a:cs typeface="Great Vibes"/>
              <a:sym typeface="Great Vibes"/>
            </a:endParaRPr>
          </a:p>
          <a:p>
            <a:pPr indent="0" lvl="0" marL="0" rtl="0" algn="ctr">
              <a:spcBef>
                <a:spcPts val="0"/>
              </a:spcBef>
              <a:spcAft>
                <a:spcPts val="0"/>
              </a:spcAft>
              <a:buNone/>
            </a:pPr>
            <a:r>
              <a:t/>
            </a:r>
            <a:endParaRPr>
              <a:latin typeface="Great Vibes"/>
              <a:ea typeface="Great Vibes"/>
              <a:cs typeface="Great Vibes"/>
              <a:sym typeface="Great Vibes"/>
            </a:endParaRPr>
          </a:p>
          <a:p>
            <a:pPr indent="0" lvl="0" marL="0" rtl="0" algn="ctr">
              <a:spcBef>
                <a:spcPts val="0"/>
              </a:spcBef>
              <a:spcAft>
                <a:spcPts val="0"/>
              </a:spcAft>
              <a:buNone/>
            </a:pPr>
            <a:r>
              <a:t/>
            </a:r>
            <a:endParaRPr>
              <a:latin typeface="Great Vibes"/>
              <a:ea typeface="Great Vibes"/>
              <a:cs typeface="Great Vibes"/>
              <a:sym typeface="Great Vibes"/>
            </a:endParaRPr>
          </a:p>
          <a:p>
            <a:pPr indent="0" lvl="0" marL="0" rtl="0" algn="ctr">
              <a:spcBef>
                <a:spcPts val="0"/>
              </a:spcBef>
              <a:spcAft>
                <a:spcPts val="0"/>
              </a:spcAft>
              <a:buNone/>
            </a:pPr>
            <a:r>
              <a:rPr lang="en-GB">
                <a:latin typeface="Great Vibes"/>
                <a:ea typeface="Great Vibes"/>
                <a:cs typeface="Great Vibes"/>
                <a:sym typeface="Great Vibes"/>
              </a:rPr>
              <a:t>Date</a:t>
            </a:r>
            <a:endParaRPr>
              <a:latin typeface="Great Vibes"/>
              <a:ea typeface="Great Vibes"/>
              <a:cs typeface="Great Vibes"/>
              <a:sym typeface="Great Vibes"/>
            </a:endParaRPr>
          </a:p>
          <a:p>
            <a:pPr indent="0" lvl="0" marL="0" rtl="0" algn="ctr">
              <a:spcBef>
                <a:spcPts val="0"/>
              </a:spcBef>
              <a:spcAft>
                <a:spcPts val="0"/>
              </a:spcAft>
              <a:buNone/>
            </a:pPr>
            <a:r>
              <a:t/>
            </a:r>
            <a:endParaRPr sz="800">
              <a:solidFill>
                <a:schemeClr val="dk1"/>
              </a:solidFill>
              <a:latin typeface="Calibri"/>
              <a:ea typeface="Calibri"/>
              <a:cs typeface="Calibri"/>
              <a:sym typeface="Calibri"/>
            </a:endParaRPr>
          </a:p>
          <a:p>
            <a:pPr indent="0" lvl="0" marL="0" rtl="0" algn="ctr">
              <a:spcBef>
                <a:spcPts val="0"/>
              </a:spcBef>
              <a:spcAft>
                <a:spcPts val="0"/>
              </a:spcAft>
              <a:buNone/>
            </a:pPr>
            <a:r>
              <a:rPr lang="en-GB" sz="800">
                <a:solidFill>
                  <a:schemeClr val="dk1"/>
                </a:solidFill>
                <a:latin typeface="Calibri"/>
                <a:ea typeface="Calibri"/>
                <a:cs typeface="Calibri"/>
                <a:sym typeface="Calibri"/>
              </a:rPr>
              <a:t>After he's finished, he confides in you that he has a bestiality fetish and asks if you'd be "up for that" next time</a:t>
            </a:r>
            <a:endParaRPr>
              <a:latin typeface="Great Vibes"/>
              <a:ea typeface="Great Vibes"/>
              <a:cs typeface="Great Vibes"/>
              <a:sym typeface="Great Vibes"/>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gradFill>
          <a:gsLst>
            <a:gs pos="0">
              <a:schemeClr val="lt1"/>
            </a:gs>
            <a:gs pos="28000">
              <a:srgbClr val="999999"/>
            </a:gs>
            <a:gs pos="100000">
              <a:srgbClr val="434343"/>
            </a:gs>
          </a:gsLst>
          <a:lin ang="16200038" scaled="0"/>
        </a:gradFill>
      </p:bgPr>
    </p:bg>
    <p:spTree>
      <p:nvGrpSpPr>
        <p:cNvPr id="123" name="Shape 123"/>
        <p:cNvGrpSpPr/>
        <p:nvPr/>
      </p:nvGrpSpPr>
      <p:grpSpPr>
        <a:xfrm>
          <a:off x="0" y="0"/>
          <a:ext cx="0" cy="0"/>
          <a:chOff x="0" y="0"/>
          <a:chExt cx="0" cy="0"/>
        </a:xfrm>
      </p:grpSpPr>
      <p:pic>
        <p:nvPicPr>
          <p:cNvPr id="124" name="Google Shape;124;p21"/>
          <p:cNvPicPr preferRelativeResize="0"/>
          <p:nvPr/>
        </p:nvPicPr>
        <p:blipFill>
          <a:blip r:embed="rId3">
            <a:alphaModFix/>
          </a:blip>
          <a:stretch>
            <a:fillRect/>
          </a:stretch>
        </p:blipFill>
        <p:spPr>
          <a:xfrm>
            <a:off x="614175" y="1868950"/>
            <a:ext cx="895650" cy="448350"/>
          </a:xfrm>
          <a:prstGeom prst="rect">
            <a:avLst/>
          </a:prstGeom>
          <a:noFill/>
          <a:ln>
            <a:noFill/>
          </a:ln>
        </p:spPr>
      </p:pic>
      <p:pic>
        <p:nvPicPr>
          <p:cNvPr id="125" name="Google Shape;125;p21"/>
          <p:cNvPicPr preferRelativeResize="0"/>
          <p:nvPr/>
        </p:nvPicPr>
        <p:blipFill>
          <a:blip r:embed="rId3">
            <a:alphaModFix/>
          </a:blip>
          <a:stretch>
            <a:fillRect/>
          </a:stretch>
        </p:blipFill>
        <p:spPr>
          <a:xfrm>
            <a:off x="614175" y="983675"/>
            <a:ext cx="895650" cy="448350"/>
          </a:xfrm>
          <a:prstGeom prst="rect">
            <a:avLst/>
          </a:prstGeom>
          <a:noFill/>
          <a:ln>
            <a:noFill/>
          </a:ln>
        </p:spPr>
      </p:pic>
      <p:sp>
        <p:nvSpPr>
          <p:cNvPr id="126" name="Google Shape;126;p21"/>
          <p:cNvSpPr txBox="1"/>
          <p:nvPr/>
        </p:nvSpPr>
        <p:spPr>
          <a:xfrm>
            <a:off x="0" y="0"/>
            <a:ext cx="342300" cy="416700"/>
          </a:xfrm>
          <a:prstGeom prst="rect">
            <a:avLst/>
          </a:prstGeom>
          <a:noFill/>
          <a:ln>
            <a:noFill/>
          </a:ln>
        </p:spPr>
        <p:txBody>
          <a:bodyPr anchorCtr="0" anchor="t" bIns="91425" lIns="91425" spcFirstLastPara="1" rIns="91425" wrap="square" tIns="91425">
            <a:noAutofit/>
          </a:bodyPr>
          <a:lstStyle/>
          <a:p>
            <a:pPr indent="0" lvl="0" marL="0" rtl="0" algn="ctr">
              <a:lnSpc>
                <a:spcPct val="75000"/>
              </a:lnSpc>
              <a:spcBef>
                <a:spcPts val="0"/>
              </a:spcBef>
              <a:spcAft>
                <a:spcPts val="0"/>
              </a:spcAft>
              <a:buNone/>
            </a:pPr>
            <a:r>
              <a:rPr b="1" lang="en-GB">
                <a:latin typeface="Great Vibes"/>
                <a:ea typeface="Great Vibes"/>
                <a:cs typeface="Great Vibes"/>
                <a:sym typeface="Great Vibes"/>
              </a:rPr>
              <a:t>8</a:t>
            </a:r>
            <a:br>
              <a:rPr b="1" lang="en-GB">
                <a:latin typeface="Great Vibes"/>
                <a:ea typeface="Great Vibes"/>
                <a:cs typeface="Great Vibes"/>
                <a:sym typeface="Great Vibes"/>
              </a:rPr>
            </a:br>
            <a:r>
              <a:rPr b="1" lang="en-GB">
                <a:latin typeface="Great Vibes"/>
                <a:ea typeface="Great Vibes"/>
                <a:cs typeface="Great Vibes"/>
                <a:sym typeface="Great Vibes"/>
              </a:rPr>
              <a:t>♠</a:t>
            </a:r>
            <a:endParaRPr b="1">
              <a:latin typeface="Great Vibes"/>
              <a:ea typeface="Great Vibes"/>
              <a:cs typeface="Great Vibes"/>
              <a:sym typeface="Great Vibes"/>
            </a:endParaRPr>
          </a:p>
        </p:txBody>
      </p:sp>
      <p:sp>
        <p:nvSpPr>
          <p:cNvPr id="127" name="Google Shape;127;p21"/>
          <p:cNvSpPr txBox="1"/>
          <p:nvPr/>
        </p:nvSpPr>
        <p:spPr>
          <a:xfrm>
            <a:off x="1781700" y="0"/>
            <a:ext cx="342300" cy="416700"/>
          </a:xfrm>
          <a:prstGeom prst="rect">
            <a:avLst/>
          </a:prstGeom>
          <a:noFill/>
          <a:ln>
            <a:noFill/>
          </a:ln>
        </p:spPr>
        <p:txBody>
          <a:bodyPr anchorCtr="0" anchor="t" bIns="91425" lIns="91425" spcFirstLastPara="1" rIns="91425" wrap="square" tIns="91425">
            <a:noAutofit/>
          </a:bodyPr>
          <a:lstStyle/>
          <a:p>
            <a:pPr indent="0" lvl="0" marL="0" rtl="0" algn="ctr">
              <a:lnSpc>
                <a:spcPct val="75000"/>
              </a:lnSpc>
              <a:spcBef>
                <a:spcPts val="0"/>
              </a:spcBef>
              <a:spcAft>
                <a:spcPts val="0"/>
              </a:spcAft>
              <a:buNone/>
            </a:pPr>
            <a:r>
              <a:rPr b="1" lang="en-GB">
                <a:latin typeface="Great Vibes"/>
                <a:ea typeface="Great Vibes"/>
                <a:cs typeface="Great Vibes"/>
                <a:sym typeface="Great Vibes"/>
              </a:rPr>
              <a:t>8</a:t>
            </a:r>
            <a:br>
              <a:rPr b="1" lang="en-GB">
                <a:latin typeface="Great Vibes"/>
                <a:ea typeface="Great Vibes"/>
                <a:cs typeface="Great Vibes"/>
                <a:sym typeface="Great Vibes"/>
              </a:rPr>
            </a:br>
            <a:r>
              <a:rPr b="1" lang="en-GB">
                <a:latin typeface="Great Vibes"/>
                <a:ea typeface="Great Vibes"/>
                <a:cs typeface="Great Vibes"/>
                <a:sym typeface="Great Vibes"/>
              </a:rPr>
              <a:t>♠</a:t>
            </a:r>
            <a:endParaRPr b="1">
              <a:latin typeface="Great Vibes"/>
              <a:ea typeface="Great Vibes"/>
              <a:cs typeface="Great Vibes"/>
              <a:sym typeface="Great Vibes"/>
            </a:endParaRPr>
          </a:p>
        </p:txBody>
      </p:sp>
      <p:sp>
        <p:nvSpPr>
          <p:cNvPr id="128" name="Google Shape;128;p21"/>
          <p:cNvSpPr txBox="1"/>
          <p:nvPr/>
        </p:nvSpPr>
        <p:spPr>
          <a:xfrm>
            <a:off x="0" y="0"/>
            <a:ext cx="2124000" cy="32760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GB">
                <a:latin typeface="Great Vibes"/>
                <a:ea typeface="Great Vibes"/>
                <a:cs typeface="Great Vibes"/>
                <a:sym typeface="Great Vibes"/>
              </a:rPr>
              <a:t>Client</a:t>
            </a:r>
            <a:endParaRPr>
              <a:latin typeface="Great Vibes"/>
              <a:ea typeface="Great Vibes"/>
              <a:cs typeface="Great Vibes"/>
              <a:sym typeface="Great Vibes"/>
            </a:endParaRPr>
          </a:p>
          <a:p>
            <a:pPr indent="0" lvl="0" marL="0" rtl="0" algn="ctr">
              <a:spcBef>
                <a:spcPts val="0"/>
              </a:spcBef>
              <a:spcAft>
                <a:spcPts val="0"/>
              </a:spcAft>
              <a:buNone/>
            </a:pPr>
            <a:r>
              <a:t/>
            </a:r>
            <a:endParaRPr sz="800">
              <a:latin typeface="Calibri"/>
              <a:ea typeface="Calibri"/>
              <a:cs typeface="Calibri"/>
              <a:sym typeface="Calibri"/>
            </a:endParaRPr>
          </a:p>
          <a:p>
            <a:pPr indent="0" lvl="0" marL="0" rtl="0" algn="ctr">
              <a:spcBef>
                <a:spcPts val="0"/>
              </a:spcBef>
              <a:spcAft>
                <a:spcPts val="0"/>
              </a:spcAft>
              <a:buNone/>
            </a:pPr>
            <a:r>
              <a:rPr lang="en-GB" sz="800">
                <a:latin typeface="Calibri"/>
                <a:ea typeface="Calibri"/>
                <a:cs typeface="Calibri"/>
                <a:sym typeface="Calibri"/>
              </a:rPr>
              <a:t>You don't usually get clients in the service industries, but at least he's clean – for a plumber</a:t>
            </a:r>
            <a:endParaRPr sz="800">
              <a:latin typeface="Calibri"/>
              <a:ea typeface="Calibri"/>
              <a:cs typeface="Calibri"/>
              <a:sym typeface="Calibri"/>
            </a:endParaRPr>
          </a:p>
          <a:p>
            <a:pPr indent="0" lvl="0" marL="0" rtl="0" algn="ctr">
              <a:spcBef>
                <a:spcPts val="0"/>
              </a:spcBef>
              <a:spcAft>
                <a:spcPts val="0"/>
              </a:spcAft>
              <a:buNone/>
            </a:pPr>
            <a:r>
              <a:t/>
            </a:r>
            <a:endParaRPr>
              <a:latin typeface="Great Vibes"/>
              <a:ea typeface="Great Vibes"/>
              <a:cs typeface="Great Vibes"/>
              <a:sym typeface="Great Vibes"/>
            </a:endParaRPr>
          </a:p>
          <a:p>
            <a:pPr indent="0" lvl="0" marL="0" rtl="0" algn="ctr">
              <a:spcBef>
                <a:spcPts val="0"/>
              </a:spcBef>
              <a:spcAft>
                <a:spcPts val="0"/>
              </a:spcAft>
              <a:buNone/>
            </a:pPr>
            <a:r>
              <a:t/>
            </a:r>
            <a:endParaRPr>
              <a:latin typeface="Great Vibes"/>
              <a:ea typeface="Great Vibes"/>
              <a:cs typeface="Great Vibes"/>
              <a:sym typeface="Great Vibes"/>
            </a:endParaRPr>
          </a:p>
          <a:p>
            <a:pPr indent="0" lvl="0" marL="0" rtl="0" algn="ctr">
              <a:spcBef>
                <a:spcPts val="0"/>
              </a:spcBef>
              <a:spcAft>
                <a:spcPts val="0"/>
              </a:spcAft>
              <a:buNone/>
            </a:pPr>
            <a:r>
              <a:rPr lang="en-GB">
                <a:latin typeface="Great Vibes"/>
                <a:ea typeface="Great Vibes"/>
                <a:cs typeface="Great Vibes"/>
                <a:sym typeface="Great Vibes"/>
              </a:rPr>
              <a:t>Companion</a:t>
            </a:r>
            <a:endParaRPr>
              <a:latin typeface="Great Vibes"/>
              <a:ea typeface="Great Vibes"/>
              <a:cs typeface="Great Vibes"/>
              <a:sym typeface="Great Vibes"/>
            </a:endParaRPr>
          </a:p>
          <a:p>
            <a:pPr indent="0" lvl="0" marL="0" rtl="0" algn="ctr">
              <a:spcBef>
                <a:spcPts val="0"/>
              </a:spcBef>
              <a:spcAft>
                <a:spcPts val="0"/>
              </a:spcAft>
              <a:buNone/>
            </a:pPr>
            <a:r>
              <a:t/>
            </a:r>
            <a:endParaRPr sz="800">
              <a:solidFill>
                <a:schemeClr val="dk1"/>
              </a:solidFill>
              <a:latin typeface="Calibri"/>
              <a:ea typeface="Calibri"/>
              <a:cs typeface="Calibri"/>
              <a:sym typeface="Calibri"/>
            </a:endParaRPr>
          </a:p>
          <a:p>
            <a:pPr indent="0" lvl="0" marL="0" rtl="0" algn="ctr">
              <a:spcBef>
                <a:spcPts val="0"/>
              </a:spcBef>
              <a:spcAft>
                <a:spcPts val="0"/>
              </a:spcAft>
              <a:buNone/>
            </a:pPr>
            <a:r>
              <a:rPr lang="en-GB" sz="800">
                <a:solidFill>
                  <a:schemeClr val="dk1"/>
                </a:solidFill>
                <a:latin typeface="Calibri"/>
                <a:ea typeface="Calibri"/>
                <a:cs typeface="Calibri"/>
                <a:sym typeface="Calibri"/>
              </a:rPr>
              <a:t>Madam’s choice</a:t>
            </a:r>
            <a:endParaRPr>
              <a:latin typeface="Great Vibes"/>
              <a:ea typeface="Great Vibes"/>
              <a:cs typeface="Great Vibes"/>
              <a:sym typeface="Great Vibes"/>
            </a:endParaRPr>
          </a:p>
          <a:p>
            <a:pPr indent="0" lvl="0" marL="0" rtl="0" algn="ctr">
              <a:spcBef>
                <a:spcPts val="0"/>
              </a:spcBef>
              <a:spcAft>
                <a:spcPts val="0"/>
              </a:spcAft>
              <a:buNone/>
            </a:pPr>
            <a:r>
              <a:t/>
            </a:r>
            <a:endParaRPr>
              <a:latin typeface="Great Vibes"/>
              <a:ea typeface="Great Vibes"/>
              <a:cs typeface="Great Vibes"/>
              <a:sym typeface="Great Vibes"/>
            </a:endParaRPr>
          </a:p>
          <a:p>
            <a:pPr indent="0" lvl="0" marL="0" rtl="0" algn="ctr">
              <a:spcBef>
                <a:spcPts val="0"/>
              </a:spcBef>
              <a:spcAft>
                <a:spcPts val="0"/>
              </a:spcAft>
              <a:buNone/>
            </a:pPr>
            <a:r>
              <a:t/>
            </a:r>
            <a:endParaRPr>
              <a:latin typeface="Great Vibes"/>
              <a:ea typeface="Great Vibes"/>
              <a:cs typeface="Great Vibes"/>
              <a:sym typeface="Great Vibes"/>
            </a:endParaRPr>
          </a:p>
          <a:p>
            <a:pPr indent="0" lvl="0" marL="0" rtl="0" algn="ctr">
              <a:spcBef>
                <a:spcPts val="0"/>
              </a:spcBef>
              <a:spcAft>
                <a:spcPts val="0"/>
              </a:spcAft>
              <a:buNone/>
            </a:pPr>
            <a:r>
              <a:rPr lang="en-GB">
                <a:latin typeface="Great Vibes"/>
                <a:ea typeface="Great Vibes"/>
                <a:cs typeface="Great Vibes"/>
                <a:sym typeface="Great Vibes"/>
              </a:rPr>
              <a:t>Date</a:t>
            </a:r>
            <a:endParaRPr>
              <a:latin typeface="Great Vibes"/>
              <a:ea typeface="Great Vibes"/>
              <a:cs typeface="Great Vibes"/>
              <a:sym typeface="Great Vibes"/>
            </a:endParaRPr>
          </a:p>
          <a:p>
            <a:pPr indent="0" lvl="0" marL="0" rtl="0" algn="ctr">
              <a:spcBef>
                <a:spcPts val="0"/>
              </a:spcBef>
              <a:spcAft>
                <a:spcPts val="0"/>
              </a:spcAft>
              <a:buNone/>
            </a:pPr>
            <a:r>
              <a:t/>
            </a:r>
            <a:endParaRPr sz="800">
              <a:solidFill>
                <a:schemeClr val="dk1"/>
              </a:solidFill>
              <a:latin typeface="Calibri"/>
              <a:ea typeface="Calibri"/>
              <a:cs typeface="Calibri"/>
              <a:sym typeface="Calibri"/>
            </a:endParaRPr>
          </a:p>
          <a:p>
            <a:pPr indent="0" lvl="0" marL="0" rtl="0" algn="ctr">
              <a:spcBef>
                <a:spcPts val="0"/>
              </a:spcBef>
              <a:spcAft>
                <a:spcPts val="0"/>
              </a:spcAft>
              <a:buNone/>
            </a:pPr>
            <a:r>
              <a:rPr lang="en-GB" sz="800">
                <a:solidFill>
                  <a:schemeClr val="dk1"/>
                </a:solidFill>
                <a:latin typeface="Calibri"/>
                <a:ea typeface="Calibri"/>
                <a:cs typeface="Calibri"/>
                <a:sym typeface="Calibri"/>
              </a:rPr>
              <a:t>He wants to roleplay being a plumber who the sexy person-of-the-house can't help but have their way with</a:t>
            </a:r>
            <a:endParaRPr>
              <a:latin typeface="Great Vibes"/>
              <a:ea typeface="Great Vibes"/>
              <a:cs typeface="Great Vibes"/>
              <a:sym typeface="Great Vibes"/>
            </a:endParaRPr>
          </a:p>
        </p:txBody>
      </p:sp>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